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31"/>
  </p:notesMasterIdLst>
  <p:sldIdLst>
    <p:sldId id="310" r:id="rId5"/>
    <p:sldId id="325" r:id="rId6"/>
    <p:sldId id="314" r:id="rId7"/>
    <p:sldId id="315" r:id="rId8"/>
    <p:sldId id="316" r:id="rId9"/>
    <p:sldId id="317" r:id="rId10"/>
    <p:sldId id="318" r:id="rId11"/>
    <p:sldId id="319" r:id="rId12"/>
    <p:sldId id="320" r:id="rId13"/>
    <p:sldId id="321" r:id="rId14"/>
    <p:sldId id="323" r:id="rId15"/>
    <p:sldId id="322" r:id="rId16"/>
    <p:sldId id="332" r:id="rId17"/>
    <p:sldId id="331" r:id="rId18"/>
    <p:sldId id="324" r:id="rId19"/>
    <p:sldId id="313" r:id="rId20"/>
    <p:sldId id="307" r:id="rId21"/>
    <p:sldId id="333" r:id="rId22"/>
    <p:sldId id="330" r:id="rId23"/>
    <p:sldId id="326" r:id="rId24"/>
    <p:sldId id="327" r:id="rId25"/>
    <p:sldId id="328" r:id="rId26"/>
    <p:sldId id="335" r:id="rId27"/>
    <p:sldId id="329" r:id="rId28"/>
    <p:sldId id="334" r:id="rId29"/>
    <p:sldId id="304" r:id="rId30"/>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1DA"/>
    <a:srgbClr val="00AAE6"/>
    <a:srgbClr val="BBEE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3" autoAdjust="0"/>
    <p:restoredTop sz="55634" autoAdjust="0"/>
  </p:normalViewPr>
  <p:slideViewPr>
    <p:cSldViewPr snapToGrid="0">
      <p:cViewPr varScale="1">
        <p:scale>
          <a:sx n="60" d="100"/>
          <a:sy n="60" d="100"/>
        </p:scale>
        <p:origin x="1598" y="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372"/>
    </p:cViewPr>
  </p:sorterViewPr>
  <p:notesViewPr>
    <p:cSldViewPr snapToGrid="0">
      <p:cViewPr>
        <p:scale>
          <a:sx n="81" d="100"/>
          <a:sy n="81" d="100"/>
        </p:scale>
        <p:origin x="2528" y="6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4D83ED2-3E8E-5A49-B0F2-D2F5A366B166}"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E494850D-C12C-3642-BD7C-92A90D22A623}">
      <dgm:prSet phldrT="[Text]" custT="1"/>
      <dgm:spPr>
        <a:solidFill>
          <a:srgbClr val="059398"/>
        </a:solidFill>
        <a:effectLst>
          <a:softEdge rad="0"/>
        </a:effectLst>
      </dgm:spPr>
      <dgm:t>
        <a:bodyPr/>
        <a:lstStyle/>
        <a:p>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Internal SWOT </a:t>
          </a:r>
        </a:p>
      </dgm:t>
    </dgm:pt>
    <dgm:pt modelId="{58C28DBC-3061-484F-A128-302C7AB38C1C}" type="parTrans" cxnId="{796357F4-36A6-4E4B-945E-BCFC9F0AB0DF}">
      <dgm:prSet/>
      <dgm:spPr/>
      <dgm:t>
        <a:bodyPr/>
        <a:lstStyle/>
        <a:p>
          <a:endParaRPr lang="en-US"/>
        </a:p>
      </dgm:t>
    </dgm:pt>
    <dgm:pt modelId="{57669359-18F5-8446-A2EF-B747547AD806}" type="sibTrans" cxnId="{796357F4-36A6-4E4B-945E-BCFC9F0AB0DF}">
      <dgm:prSet/>
      <dgm:spPr/>
      <dgm:t>
        <a:bodyPr/>
        <a:lstStyle/>
        <a:p>
          <a:endParaRPr lang="en-US"/>
        </a:p>
      </dgm:t>
    </dgm:pt>
    <dgm:pt modelId="{AE4673D9-6E18-D54F-9A3B-461963925EDC}">
      <dgm:prSet custT="1"/>
      <dgm:spPr>
        <a:solidFill>
          <a:srgbClr val="E4DEC8"/>
        </a:solidFill>
      </dgm:spPr>
      <dgm:t>
        <a:bodyPr/>
        <a:lstStyle/>
        <a:p>
          <a:r>
            <a:rPr lang="en-US" sz="1200" dirty="0">
              <a:latin typeface="Noto Sans" panose="020B0502040504020204" pitchFamily="34" charset="0"/>
              <a:ea typeface="Noto Sans" panose="020B0502040504020204" pitchFamily="34" charset="0"/>
              <a:cs typeface="Noto Sans" panose="020B0502040504020204" pitchFamily="34" charset="0"/>
            </a:rPr>
            <a:t>Survey</a:t>
          </a:r>
        </a:p>
      </dgm:t>
    </dgm:pt>
    <dgm:pt modelId="{2DB78FF4-3918-5142-A9AD-953A0BC2A300}" type="parTrans" cxnId="{8F6BE4F2-CCD9-F149-9E5E-23040229548D}">
      <dgm:prSet/>
      <dgm:spPr/>
      <dgm:t>
        <a:bodyPr/>
        <a:lstStyle/>
        <a:p>
          <a:endParaRPr lang="en-US"/>
        </a:p>
      </dgm:t>
    </dgm:pt>
    <dgm:pt modelId="{CC905B7E-F973-AE41-8C27-F669E0296FF4}" type="sibTrans" cxnId="{8F6BE4F2-CCD9-F149-9E5E-23040229548D}">
      <dgm:prSet/>
      <dgm:spPr/>
      <dgm:t>
        <a:bodyPr/>
        <a:lstStyle/>
        <a:p>
          <a:endParaRPr lang="en-US"/>
        </a:p>
      </dgm:t>
    </dgm:pt>
    <dgm:pt modelId="{DB9DC8F7-8E54-D14E-B0D7-5D967FF1ECB9}">
      <dgm:prSet phldrT="[Text]" custT="1"/>
      <dgm:spPr>
        <a:solidFill>
          <a:srgbClr val="059398"/>
        </a:solidFill>
      </dgm:spPr>
      <dgm:t>
        <a:bodyPr/>
        <a:lstStyle/>
        <a:p>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External Survey</a:t>
          </a:r>
        </a:p>
      </dgm:t>
    </dgm:pt>
    <dgm:pt modelId="{5BFC6D37-993A-4F44-B600-E09B135F70EB}" type="parTrans" cxnId="{D8D1400E-C257-DB4A-9992-D1AE0E17C6CA}">
      <dgm:prSet/>
      <dgm:spPr/>
      <dgm:t>
        <a:bodyPr/>
        <a:lstStyle/>
        <a:p>
          <a:endParaRPr lang="en-US"/>
        </a:p>
      </dgm:t>
    </dgm:pt>
    <dgm:pt modelId="{D4DDCB81-FFE9-B24B-8D25-D9B5A2C72400}" type="sibTrans" cxnId="{D8D1400E-C257-DB4A-9992-D1AE0E17C6CA}">
      <dgm:prSet/>
      <dgm:spPr/>
      <dgm:t>
        <a:bodyPr/>
        <a:lstStyle/>
        <a:p>
          <a:endParaRPr lang="en-US"/>
        </a:p>
      </dgm:t>
    </dgm:pt>
    <dgm:pt modelId="{B42D69DA-CD00-5B4E-9B22-88DD0DCA5FB2}">
      <dgm:prSet custT="1"/>
      <dgm:spPr>
        <a:solidFill>
          <a:srgbClr val="E4DEC8"/>
        </a:solidFill>
      </dgm:spPr>
      <dgm:t>
        <a:bodyPr/>
        <a:lstStyle/>
        <a:p>
          <a:r>
            <a:rPr lang="en-US" sz="1200" dirty="0">
              <a:latin typeface="Noto Sans" panose="020B0502040504020204" pitchFamily="34" charset="0"/>
              <a:ea typeface="Noto Sans" panose="020B0502040504020204" pitchFamily="34" charset="0"/>
              <a:cs typeface="Noto Sans" panose="020B0502040504020204" pitchFamily="34" charset="0"/>
            </a:rPr>
            <a:t>125</a:t>
          </a:r>
        </a:p>
      </dgm:t>
    </dgm:pt>
    <dgm:pt modelId="{90F99991-B540-9543-B26B-8C889F8D1531}" type="parTrans" cxnId="{5333E14B-D351-6A49-9F0A-64964868410C}">
      <dgm:prSet/>
      <dgm:spPr/>
      <dgm:t>
        <a:bodyPr/>
        <a:lstStyle/>
        <a:p>
          <a:endParaRPr lang="en-US"/>
        </a:p>
      </dgm:t>
    </dgm:pt>
    <dgm:pt modelId="{2C997B26-FEF2-474D-B70D-3895E710F943}" type="sibTrans" cxnId="{5333E14B-D351-6A49-9F0A-64964868410C}">
      <dgm:prSet/>
      <dgm:spPr/>
      <dgm:t>
        <a:bodyPr/>
        <a:lstStyle/>
        <a:p>
          <a:endParaRPr lang="en-US"/>
        </a:p>
      </dgm:t>
    </dgm:pt>
    <dgm:pt modelId="{529B5A14-5436-354A-96DE-4E1EB362D01B}">
      <dgm:prSet phldrT="[Text]" custT="1"/>
      <dgm:spPr>
        <a:solidFill>
          <a:srgbClr val="059398"/>
        </a:solidFill>
      </dgm:spPr>
      <dgm:t>
        <a:bodyPr/>
        <a:lstStyle/>
        <a:p>
          <a:r>
            <a:rPr lang="en-US" sz="1400" b="0" i="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Emerging Trends</a:t>
          </a:r>
        </a:p>
      </dgm:t>
    </dgm:pt>
    <dgm:pt modelId="{DB309596-11D1-9F4B-8FD9-14C2B98215A3}" type="parTrans" cxnId="{7E60AB82-E3F7-CC49-8132-6C0C2BE7BDFB}">
      <dgm:prSet/>
      <dgm:spPr/>
      <dgm:t>
        <a:bodyPr/>
        <a:lstStyle/>
        <a:p>
          <a:endParaRPr lang="en-US"/>
        </a:p>
      </dgm:t>
    </dgm:pt>
    <dgm:pt modelId="{0CE9DB0C-894F-DF4B-BD73-59C5007BFC44}" type="sibTrans" cxnId="{7E60AB82-E3F7-CC49-8132-6C0C2BE7BDFB}">
      <dgm:prSet/>
      <dgm:spPr/>
      <dgm:t>
        <a:bodyPr/>
        <a:lstStyle/>
        <a:p>
          <a:endParaRPr lang="en-US"/>
        </a:p>
      </dgm:t>
    </dgm:pt>
    <dgm:pt modelId="{52DD5C06-3723-7549-84CB-CE0D5A1DC920}">
      <dgm:prSet custT="1"/>
      <dgm:spPr>
        <a:solidFill>
          <a:srgbClr val="E4DEC8"/>
        </a:solidFill>
      </dgm:spPr>
      <dgm:t>
        <a:bodyPr/>
        <a:lstStyle/>
        <a:p>
          <a:r>
            <a:rPr lang="en-US" sz="1200" dirty="0">
              <a:latin typeface="Noto Sans" panose="020B0502040504020204" pitchFamily="34" charset="0"/>
              <a:ea typeface="Noto Sans" panose="020B0502040504020204" pitchFamily="34" charset="0"/>
              <a:cs typeface="Noto Sans" panose="020B0502040504020204" pitchFamily="34" charset="0"/>
            </a:rPr>
            <a:t>Research and environmental scan on emerging trends in PSI</a:t>
          </a:r>
        </a:p>
      </dgm:t>
    </dgm:pt>
    <dgm:pt modelId="{BF7E0B23-505D-524B-A69A-77522C0EBFC7}" type="parTrans" cxnId="{88FD6B64-ECFF-F241-A57B-6249FB477F1C}">
      <dgm:prSet/>
      <dgm:spPr/>
      <dgm:t>
        <a:bodyPr/>
        <a:lstStyle/>
        <a:p>
          <a:endParaRPr lang="en-US"/>
        </a:p>
      </dgm:t>
    </dgm:pt>
    <dgm:pt modelId="{39FD8299-8C8C-1247-8DF2-44A8F5DE6756}" type="sibTrans" cxnId="{88FD6B64-ECFF-F241-A57B-6249FB477F1C}">
      <dgm:prSet/>
      <dgm:spPr/>
      <dgm:t>
        <a:bodyPr/>
        <a:lstStyle/>
        <a:p>
          <a:endParaRPr lang="en-US"/>
        </a:p>
      </dgm:t>
    </dgm:pt>
    <dgm:pt modelId="{7DDCF239-BD51-374F-AB6C-F0F7D21F757E}">
      <dgm:prSet custT="1"/>
      <dgm:spPr>
        <a:solidFill>
          <a:srgbClr val="E4DEC8"/>
        </a:solidFill>
      </dgm:spPr>
      <dgm:t>
        <a:bodyPr/>
        <a:lstStyle/>
        <a:p>
          <a:r>
            <a:rPr lang="en-US" sz="1200" dirty="0">
              <a:latin typeface="Noto Sans" panose="020B0502040504020204" pitchFamily="34" charset="0"/>
              <a:ea typeface="Noto Sans" panose="020B0502040504020204" pitchFamily="34" charset="0"/>
              <a:cs typeface="Noto Sans" panose="020B0502040504020204" pitchFamily="34" charset="0"/>
            </a:rPr>
            <a:t>Educators, Administrators&amp; Teaching &amp; Learning Support Staff</a:t>
          </a:r>
        </a:p>
      </dgm:t>
    </dgm:pt>
    <dgm:pt modelId="{94D3B3A5-AE4E-4749-871A-E99106663D7C}" type="parTrans" cxnId="{04E531B1-11B3-0D4B-9580-2A27F7846FC2}">
      <dgm:prSet/>
      <dgm:spPr/>
      <dgm:t>
        <a:bodyPr/>
        <a:lstStyle/>
        <a:p>
          <a:endParaRPr lang="en-US"/>
        </a:p>
      </dgm:t>
    </dgm:pt>
    <dgm:pt modelId="{CFD72806-F71D-1945-AC1E-AC0189AEA5AA}" type="sibTrans" cxnId="{04E531B1-11B3-0D4B-9580-2A27F7846FC2}">
      <dgm:prSet/>
      <dgm:spPr/>
      <dgm:t>
        <a:bodyPr/>
        <a:lstStyle/>
        <a:p>
          <a:endParaRPr lang="en-US"/>
        </a:p>
      </dgm:t>
    </dgm:pt>
    <dgm:pt modelId="{3C98BB00-279E-FD44-AC79-767B59ADCCA9}">
      <dgm:prSet custT="1"/>
      <dgm:spPr>
        <a:solidFill>
          <a:srgbClr val="E4DEC8"/>
        </a:solidFill>
      </dgm:spPr>
      <dgm:t>
        <a:bodyPr/>
        <a:lstStyle/>
        <a:p>
          <a:r>
            <a:rPr lang="en-US" sz="1200" dirty="0">
              <a:latin typeface="Noto Sans" panose="020B0502040504020204" pitchFamily="34" charset="0"/>
              <a:ea typeface="Noto Sans" panose="020B0502040504020204" pitchFamily="34" charset="0"/>
              <a:cs typeface="Noto Sans" panose="020B0502040504020204" pitchFamily="34" charset="0"/>
            </a:rPr>
            <a:t>85% from BC PSIs</a:t>
          </a:r>
        </a:p>
      </dgm:t>
    </dgm:pt>
    <dgm:pt modelId="{5C7B06B1-745C-7148-A7D3-63990CD5EE68}" type="parTrans" cxnId="{63D1AC7E-455D-6749-98B7-4317966F0F64}">
      <dgm:prSet/>
      <dgm:spPr/>
      <dgm:t>
        <a:bodyPr/>
        <a:lstStyle/>
        <a:p>
          <a:endParaRPr lang="en-US"/>
        </a:p>
      </dgm:t>
    </dgm:pt>
    <dgm:pt modelId="{09173133-8C12-6745-9103-3AEC7F434083}" type="sibTrans" cxnId="{63D1AC7E-455D-6749-98B7-4317966F0F64}">
      <dgm:prSet/>
      <dgm:spPr/>
      <dgm:t>
        <a:bodyPr/>
        <a:lstStyle/>
        <a:p>
          <a:endParaRPr lang="en-US"/>
        </a:p>
      </dgm:t>
    </dgm:pt>
    <dgm:pt modelId="{11263A72-97BF-EB48-B6B9-7930F8080445}">
      <dgm:prSet custT="1"/>
      <dgm:spPr>
        <a:solidFill>
          <a:srgbClr val="E4DEC8"/>
        </a:solidFill>
      </dgm:spPr>
      <dgm:t>
        <a:bodyPr/>
        <a:lstStyle/>
        <a:p>
          <a:r>
            <a:rPr lang="en-US" sz="1200" dirty="0">
              <a:latin typeface="Noto Sans" panose="020B0502040504020204" pitchFamily="34" charset="0"/>
              <a:ea typeface="Noto Sans" panose="020B0502040504020204" pitchFamily="34" charset="0"/>
              <a:cs typeface="Noto Sans" panose="020B0502040504020204" pitchFamily="34" charset="0"/>
            </a:rPr>
            <a:t>In person interviews</a:t>
          </a:r>
        </a:p>
      </dgm:t>
    </dgm:pt>
    <dgm:pt modelId="{74041E7A-04BA-0A49-8AC0-646A9B45E3EC}" type="parTrans" cxnId="{3ECA06F0-5295-F346-8360-C4F61E690A9C}">
      <dgm:prSet/>
      <dgm:spPr/>
      <dgm:t>
        <a:bodyPr/>
        <a:lstStyle/>
        <a:p>
          <a:endParaRPr lang="en-US"/>
        </a:p>
      </dgm:t>
    </dgm:pt>
    <dgm:pt modelId="{23527BC9-112E-D343-9433-AB009B238771}" type="sibTrans" cxnId="{3ECA06F0-5295-F346-8360-C4F61E690A9C}">
      <dgm:prSet/>
      <dgm:spPr/>
      <dgm:t>
        <a:bodyPr/>
        <a:lstStyle/>
        <a:p>
          <a:endParaRPr lang="en-US"/>
        </a:p>
      </dgm:t>
    </dgm:pt>
    <dgm:pt modelId="{5C5EA1D8-0C4D-014E-9B03-94FA13D5A41D}" type="pres">
      <dgm:prSet presAssocID="{04D83ED2-3E8E-5A49-B0F2-D2F5A366B166}" presName="Name0" presStyleCnt="0">
        <dgm:presLayoutVars>
          <dgm:dir/>
          <dgm:animLvl val="lvl"/>
          <dgm:resizeHandles val="exact"/>
        </dgm:presLayoutVars>
      </dgm:prSet>
      <dgm:spPr/>
    </dgm:pt>
    <dgm:pt modelId="{9E2C9A41-9D30-4049-BF5B-538A1130C7EA}" type="pres">
      <dgm:prSet presAssocID="{E494850D-C12C-3642-BD7C-92A90D22A623}" presName="composite" presStyleCnt="0"/>
      <dgm:spPr/>
    </dgm:pt>
    <dgm:pt modelId="{B5ADC0A9-AB04-CD45-8B93-B67269432F60}" type="pres">
      <dgm:prSet presAssocID="{E494850D-C12C-3642-BD7C-92A90D22A623}" presName="parTx" presStyleLbl="alignNode1" presStyleIdx="0" presStyleCnt="3" custLinFactNeighborX="-261" custLinFactNeighborY="-96407">
        <dgm:presLayoutVars>
          <dgm:chMax val="0"/>
          <dgm:chPref val="0"/>
          <dgm:bulletEnabled val="1"/>
        </dgm:presLayoutVars>
      </dgm:prSet>
      <dgm:spPr/>
    </dgm:pt>
    <dgm:pt modelId="{AB095C3A-BCBE-6F40-ACC7-7E86B1B34F30}" type="pres">
      <dgm:prSet presAssocID="{E494850D-C12C-3642-BD7C-92A90D22A623}" presName="desTx" presStyleLbl="alignAccFollowNode1" presStyleIdx="0" presStyleCnt="3" custScaleY="99223" custLinFactNeighborY="862">
        <dgm:presLayoutVars>
          <dgm:bulletEnabled val="1"/>
        </dgm:presLayoutVars>
      </dgm:prSet>
      <dgm:spPr/>
    </dgm:pt>
    <dgm:pt modelId="{E0DF9970-BEC3-4A46-84B8-B497591AD688}" type="pres">
      <dgm:prSet presAssocID="{57669359-18F5-8446-A2EF-B747547AD806}" presName="space" presStyleCnt="0"/>
      <dgm:spPr/>
    </dgm:pt>
    <dgm:pt modelId="{707E209E-4FBE-C346-9A53-2AAFC0577A3D}" type="pres">
      <dgm:prSet presAssocID="{DB9DC8F7-8E54-D14E-B0D7-5D967FF1ECB9}" presName="composite" presStyleCnt="0"/>
      <dgm:spPr/>
    </dgm:pt>
    <dgm:pt modelId="{6CFED419-22D3-AD48-ACCC-918B6E93C96B}" type="pres">
      <dgm:prSet presAssocID="{DB9DC8F7-8E54-D14E-B0D7-5D967FF1ECB9}" presName="parTx" presStyleLbl="alignNode1" presStyleIdx="1" presStyleCnt="3" custLinFactNeighborY="-96407">
        <dgm:presLayoutVars>
          <dgm:chMax val="0"/>
          <dgm:chPref val="0"/>
          <dgm:bulletEnabled val="1"/>
        </dgm:presLayoutVars>
      </dgm:prSet>
      <dgm:spPr/>
    </dgm:pt>
    <dgm:pt modelId="{5B9D8E15-EEEE-0643-B148-B423AE30CCE6}" type="pres">
      <dgm:prSet presAssocID="{DB9DC8F7-8E54-D14E-B0D7-5D967FF1ECB9}" presName="desTx" presStyleLbl="alignAccFollowNode1" presStyleIdx="1" presStyleCnt="3" custScaleY="99223" custLinFactNeighborY="862">
        <dgm:presLayoutVars>
          <dgm:bulletEnabled val="1"/>
        </dgm:presLayoutVars>
      </dgm:prSet>
      <dgm:spPr/>
    </dgm:pt>
    <dgm:pt modelId="{EB3A3673-BE91-EC40-8597-6423AD6BD6F5}" type="pres">
      <dgm:prSet presAssocID="{D4DDCB81-FFE9-B24B-8D25-D9B5A2C72400}" presName="space" presStyleCnt="0"/>
      <dgm:spPr/>
    </dgm:pt>
    <dgm:pt modelId="{D6F0B0CE-B232-C34B-B7B1-51930EE2D73F}" type="pres">
      <dgm:prSet presAssocID="{529B5A14-5436-354A-96DE-4E1EB362D01B}" presName="composite" presStyleCnt="0"/>
      <dgm:spPr/>
    </dgm:pt>
    <dgm:pt modelId="{B0CF87B8-EC0E-144F-89A5-925BF1B1331F}" type="pres">
      <dgm:prSet presAssocID="{529B5A14-5436-354A-96DE-4E1EB362D01B}" presName="parTx" presStyleLbl="alignNode1" presStyleIdx="2" presStyleCnt="3" custLinFactNeighborX="18260" custLinFactNeighborY="-98553">
        <dgm:presLayoutVars>
          <dgm:chMax val="0"/>
          <dgm:chPref val="0"/>
          <dgm:bulletEnabled val="1"/>
        </dgm:presLayoutVars>
      </dgm:prSet>
      <dgm:spPr/>
    </dgm:pt>
    <dgm:pt modelId="{543E6514-67B9-EA4B-935E-5DB725CF04E1}" type="pres">
      <dgm:prSet presAssocID="{529B5A14-5436-354A-96DE-4E1EB362D01B}" presName="desTx" presStyleLbl="alignAccFollowNode1" presStyleIdx="2" presStyleCnt="3" custScaleY="99223" custLinFactNeighborX="-466" custLinFactNeighborY="1474">
        <dgm:presLayoutVars>
          <dgm:bulletEnabled val="1"/>
        </dgm:presLayoutVars>
      </dgm:prSet>
      <dgm:spPr/>
    </dgm:pt>
  </dgm:ptLst>
  <dgm:cxnLst>
    <dgm:cxn modelId="{D8D1400E-C257-DB4A-9992-D1AE0E17C6CA}" srcId="{04D83ED2-3E8E-5A49-B0F2-D2F5A366B166}" destId="{DB9DC8F7-8E54-D14E-B0D7-5D967FF1ECB9}" srcOrd="1" destOrd="0" parTransId="{5BFC6D37-993A-4F44-B600-E09B135F70EB}" sibTransId="{D4DDCB81-FFE9-B24B-8D25-D9B5A2C72400}"/>
    <dgm:cxn modelId="{C2DF822A-2CCC-D043-8B5E-75A8F5693A74}" type="presOf" srcId="{52DD5C06-3723-7549-84CB-CE0D5A1DC920}" destId="{543E6514-67B9-EA4B-935E-5DB725CF04E1}" srcOrd="0" destOrd="0" presId="urn:microsoft.com/office/officeart/2005/8/layout/hList1"/>
    <dgm:cxn modelId="{083D1A37-8FA5-6241-88C6-ACC9DF2F0F8E}" type="presOf" srcId="{DB9DC8F7-8E54-D14E-B0D7-5D967FF1ECB9}" destId="{6CFED419-22D3-AD48-ACCC-918B6E93C96B}" srcOrd="0" destOrd="0" presId="urn:microsoft.com/office/officeart/2005/8/layout/hList1"/>
    <dgm:cxn modelId="{8048DA3E-0DB5-C844-9EDC-D57692D47D2D}" type="presOf" srcId="{3C98BB00-279E-FD44-AC79-767B59ADCCA9}" destId="{5B9D8E15-EEEE-0643-B148-B423AE30CCE6}" srcOrd="0" destOrd="1" presId="urn:microsoft.com/office/officeart/2005/8/layout/hList1"/>
    <dgm:cxn modelId="{CB148563-2BAE-2F44-AA6F-E57977BCEE88}" type="presOf" srcId="{B42D69DA-CD00-5B4E-9B22-88DD0DCA5FB2}" destId="{5B9D8E15-EEEE-0643-B148-B423AE30CCE6}" srcOrd="0" destOrd="0" presId="urn:microsoft.com/office/officeart/2005/8/layout/hList1"/>
    <dgm:cxn modelId="{88FD6B64-ECFF-F241-A57B-6249FB477F1C}" srcId="{529B5A14-5436-354A-96DE-4E1EB362D01B}" destId="{52DD5C06-3723-7549-84CB-CE0D5A1DC920}" srcOrd="0" destOrd="0" parTransId="{BF7E0B23-505D-524B-A69A-77522C0EBFC7}" sibTransId="{39FD8299-8C8C-1247-8DF2-44A8F5DE6756}"/>
    <dgm:cxn modelId="{5333E14B-D351-6A49-9F0A-64964868410C}" srcId="{DB9DC8F7-8E54-D14E-B0D7-5D967FF1ECB9}" destId="{B42D69DA-CD00-5B4E-9B22-88DD0DCA5FB2}" srcOrd="0" destOrd="0" parTransId="{90F99991-B540-9543-B26B-8C889F8D1531}" sibTransId="{2C997B26-FEF2-474D-B70D-3895E710F943}"/>
    <dgm:cxn modelId="{63D1AC7E-455D-6749-98B7-4317966F0F64}" srcId="{DB9DC8F7-8E54-D14E-B0D7-5D967FF1ECB9}" destId="{3C98BB00-279E-FD44-AC79-767B59ADCCA9}" srcOrd="1" destOrd="0" parTransId="{5C7B06B1-745C-7148-A7D3-63990CD5EE68}" sibTransId="{09173133-8C12-6745-9103-3AEC7F434083}"/>
    <dgm:cxn modelId="{7E60AB82-E3F7-CC49-8132-6C0C2BE7BDFB}" srcId="{04D83ED2-3E8E-5A49-B0F2-D2F5A366B166}" destId="{529B5A14-5436-354A-96DE-4E1EB362D01B}" srcOrd="2" destOrd="0" parTransId="{DB309596-11D1-9F4B-8FD9-14C2B98215A3}" sibTransId="{0CE9DB0C-894F-DF4B-BD73-59C5007BFC44}"/>
    <dgm:cxn modelId="{8B9430A9-08D5-094D-BA89-6AEC3DA1D6CA}" type="presOf" srcId="{E494850D-C12C-3642-BD7C-92A90D22A623}" destId="{B5ADC0A9-AB04-CD45-8B93-B67269432F60}" srcOrd="0" destOrd="0" presId="urn:microsoft.com/office/officeart/2005/8/layout/hList1"/>
    <dgm:cxn modelId="{07696CB0-EFF5-C74F-B2CB-28F482D56C7C}" type="presOf" srcId="{04D83ED2-3E8E-5A49-B0F2-D2F5A366B166}" destId="{5C5EA1D8-0C4D-014E-9B03-94FA13D5A41D}" srcOrd="0" destOrd="0" presId="urn:microsoft.com/office/officeart/2005/8/layout/hList1"/>
    <dgm:cxn modelId="{04E531B1-11B3-0D4B-9580-2A27F7846FC2}" srcId="{DB9DC8F7-8E54-D14E-B0D7-5D967FF1ECB9}" destId="{7DDCF239-BD51-374F-AB6C-F0F7D21F757E}" srcOrd="2" destOrd="0" parTransId="{94D3B3A5-AE4E-4749-871A-E99106663D7C}" sibTransId="{CFD72806-F71D-1945-AC1E-AC0189AEA5AA}"/>
    <dgm:cxn modelId="{06DBCEB7-6BE0-8847-925B-FB984D01900C}" type="presOf" srcId="{529B5A14-5436-354A-96DE-4E1EB362D01B}" destId="{B0CF87B8-EC0E-144F-89A5-925BF1B1331F}" srcOrd="0" destOrd="0" presId="urn:microsoft.com/office/officeart/2005/8/layout/hList1"/>
    <dgm:cxn modelId="{4FBE27BF-0D22-8F4D-9EB9-13E94C12A3BE}" type="presOf" srcId="{AE4673D9-6E18-D54F-9A3B-461963925EDC}" destId="{AB095C3A-BCBE-6F40-ACC7-7E86B1B34F30}" srcOrd="0" destOrd="0" presId="urn:microsoft.com/office/officeart/2005/8/layout/hList1"/>
    <dgm:cxn modelId="{3E06F3BF-D44B-0245-A56F-DD5D207CD397}" type="presOf" srcId="{11263A72-97BF-EB48-B6B9-7930F8080445}" destId="{AB095C3A-BCBE-6F40-ACC7-7E86B1B34F30}" srcOrd="0" destOrd="1" presId="urn:microsoft.com/office/officeart/2005/8/layout/hList1"/>
    <dgm:cxn modelId="{4A78EDC7-DFFC-FC4A-905E-19F66AAE7CE2}" type="presOf" srcId="{7DDCF239-BD51-374F-AB6C-F0F7D21F757E}" destId="{5B9D8E15-EEEE-0643-B148-B423AE30CCE6}" srcOrd="0" destOrd="2" presId="urn:microsoft.com/office/officeart/2005/8/layout/hList1"/>
    <dgm:cxn modelId="{3ECA06F0-5295-F346-8360-C4F61E690A9C}" srcId="{E494850D-C12C-3642-BD7C-92A90D22A623}" destId="{11263A72-97BF-EB48-B6B9-7930F8080445}" srcOrd="1" destOrd="0" parTransId="{74041E7A-04BA-0A49-8AC0-646A9B45E3EC}" sibTransId="{23527BC9-112E-D343-9433-AB009B238771}"/>
    <dgm:cxn modelId="{8F6BE4F2-CCD9-F149-9E5E-23040229548D}" srcId="{E494850D-C12C-3642-BD7C-92A90D22A623}" destId="{AE4673D9-6E18-D54F-9A3B-461963925EDC}" srcOrd="0" destOrd="0" parTransId="{2DB78FF4-3918-5142-A9AD-953A0BC2A300}" sibTransId="{CC905B7E-F973-AE41-8C27-F669E0296FF4}"/>
    <dgm:cxn modelId="{796357F4-36A6-4E4B-945E-BCFC9F0AB0DF}" srcId="{04D83ED2-3E8E-5A49-B0F2-D2F5A366B166}" destId="{E494850D-C12C-3642-BD7C-92A90D22A623}" srcOrd="0" destOrd="0" parTransId="{58C28DBC-3061-484F-A128-302C7AB38C1C}" sibTransId="{57669359-18F5-8446-A2EF-B747547AD806}"/>
    <dgm:cxn modelId="{AE797650-DA80-C246-B9B4-5A11E5A3856D}" type="presParOf" srcId="{5C5EA1D8-0C4D-014E-9B03-94FA13D5A41D}" destId="{9E2C9A41-9D30-4049-BF5B-538A1130C7EA}" srcOrd="0" destOrd="0" presId="urn:microsoft.com/office/officeart/2005/8/layout/hList1"/>
    <dgm:cxn modelId="{EBF9B919-B2B0-674E-A000-8CBD1DBA278B}" type="presParOf" srcId="{9E2C9A41-9D30-4049-BF5B-538A1130C7EA}" destId="{B5ADC0A9-AB04-CD45-8B93-B67269432F60}" srcOrd="0" destOrd="0" presId="urn:microsoft.com/office/officeart/2005/8/layout/hList1"/>
    <dgm:cxn modelId="{6948653B-8418-0B4C-B971-496EE68E916F}" type="presParOf" srcId="{9E2C9A41-9D30-4049-BF5B-538A1130C7EA}" destId="{AB095C3A-BCBE-6F40-ACC7-7E86B1B34F30}" srcOrd="1" destOrd="0" presId="urn:microsoft.com/office/officeart/2005/8/layout/hList1"/>
    <dgm:cxn modelId="{F2ED467E-E98F-5E4C-B7C7-8CB76EECD2E4}" type="presParOf" srcId="{5C5EA1D8-0C4D-014E-9B03-94FA13D5A41D}" destId="{E0DF9970-BEC3-4A46-84B8-B497591AD688}" srcOrd="1" destOrd="0" presId="urn:microsoft.com/office/officeart/2005/8/layout/hList1"/>
    <dgm:cxn modelId="{9194237D-A84E-984A-900C-12C92B61F55E}" type="presParOf" srcId="{5C5EA1D8-0C4D-014E-9B03-94FA13D5A41D}" destId="{707E209E-4FBE-C346-9A53-2AAFC0577A3D}" srcOrd="2" destOrd="0" presId="urn:microsoft.com/office/officeart/2005/8/layout/hList1"/>
    <dgm:cxn modelId="{A35C6AB2-1055-9347-8776-1CF1C183786A}" type="presParOf" srcId="{707E209E-4FBE-C346-9A53-2AAFC0577A3D}" destId="{6CFED419-22D3-AD48-ACCC-918B6E93C96B}" srcOrd="0" destOrd="0" presId="urn:microsoft.com/office/officeart/2005/8/layout/hList1"/>
    <dgm:cxn modelId="{6BF1D60A-4BAE-C14C-A8E8-952DA9F78EBE}" type="presParOf" srcId="{707E209E-4FBE-C346-9A53-2AAFC0577A3D}" destId="{5B9D8E15-EEEE-0643-B148-B423AE30CCE6}" srcOrd="1" destOrd="0" presId="urn:microsoft.com/office/officeart/2005/8/layout/hList1"/>
    <dgm:cxn modelId="{AC6CBC9F-E0C1-2140-A8B6-17EB1A1ED6E9}" type="presParOf" srcId="{5C5EA1D8-0C4D-014E-9B03-94FA13D5A41D}" destId="{EB3A3673-BE91-EC40-8597-6423AD6BD6F5}" srcOrd="3" destOrd="0" presId="urn:microsoft.com/office/officeart/2005/8/layout/hList1"/>
    <dgm:cxn modelId="{0F81C89C-46C3-3F45-9084-1FC974C26149}" type="presParOf" srcId="{5C5EA1D8-0C4D-014E-9B03-94FA13D5A41D}" destId="{D6F0B0CE-B232-C34B-B7B1-51930EE2D73F}" srcOrd="4" destOrd="0" presId="urn:microsoft.com/office/officeart/2005/8/layout/hList1"/>
    <dgm:cxn modelId="{7DAED0D8-20C3-4540-98C0-8759D94D26C0}" type="presParOf" srcId="{D6F0B0CE-B232-C34B-B7B1-51930EE2D73F}" destId="{B0CF87B8-EC0E-144F-89A5-925BF1B1331F}" srcOrd="0" destOrd="0" presId="urn:microsoft.com/office/officeart/2005/8/layout/hList1"/>
    <dgm:cxn modelId="{0B12E2EF-84CC-E64A-B93B-C88A649F747D}" type="presParOf" srcId="{D6F0B0CE-B232-C34B-B7B1-51930EE2D73F}" destId="{543E6514-67B9-EA4B-935E-5DB725CF04E1}" srcOrd="1" destOrd="0" presId="urn:microsoft.com/office/officeart/2005/8/layout/hList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29B92B13-1860-3947-A8C9-CA8E7D6B4743}"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BD787DF8-A0E1-7E49-97F6-28C9ED0FD9AE}">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Assessment</a:t>
          </a:r>
        </a:p>
      </dgm:t>
    </dgm:pt>
    <dgm:pt modelId="{0E1A5B54-DE83-2D41-87C9-6B074862B819}" type="parTrans" cxnId="{6CAFB09E-03BE-F84B-9DCA-715944BA17F6}">
      <dgm:prSet/>
      <dgm:spPr/>
      <dgm:t>
        <a:bodyPr/>
        <a:lstStyle/>
        <a:p>
          <a:endParaRPr lang="en-US"/>
        </a:p>
      </dgm:t>
    </dgm:pt>
    <dgm:pt modelId="{CE34D02E-5733-B345-9EA7-79FF92CBD1CE}" type="sibTrans" cxnId="{6CAFB09E-03BE-F84B-9DCA-715944BA17F6}">
      <dgm:prSet/>
      <dgm:spPr>
        <a:ln w="25400" cap="rnd">
          <a:solidFill>
            <a:srgbClr val="FCAF3F"/>
          </a:solidFill>
          <a:round/>
        </a:ln>
      </dgm:spPr>
      <dgm:t>
        <a:bodyPr/>
        <a:lstStyle/>
        <a:p>
          <a:endParaRPr lang="en-US"/>
        </a:p>
      </dgm:t>
    </dgm:pt>
    <dgm:pt modelId="{D792B62F-8710-014C-A56C-305D18B0E20C}">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Climate Crisis</a:t>
          </a:r>
        </a:p>
      </dgm:t>
    </dgm:pt>
    <dgm:pt modelId="{1A86E3DA-25EC-024C-8D2E-52F0EF64BA4F}" type="parTrans" cxnId="{BF2C76BC-F751-4345-8796-40FEB0FE5F4E}">
      <dgm:prSet/>
      <dgm:spPr/>
      <dgm:t>
        <a:bodyPr/>
        <a:lstStyle/>
        <a:p>
          <a:endParaRPr lang="en-US"/>
        </a:p>
      </dgm:t>
    </dgm:pt>
    <dgm:pt modelId="{B84F5C90-6E0E-D44F-B63F-2CDB5170C0D1}" type="sibTrans" cxnId="{BF2C76BC-F751-4345-8796-40FEB0FE5F4E}">
      <dgm:prSet/>
      <dgm:spPr>
        <a:ln w="25400" cap="rnd">
          <a:solidFill>
            <a:srgbClr val="FCAF3F"/>
          </a:solidFill>
          <a:round/>
        </a:ln>
      </dgm:spPr>
      <dgm:t>
        <a:bodyPr/>
        <a:lstStyle/>
        <a:p>
          <a:endParaRPr lang="en-US"/>
        </a:p>
      </dgm:t>
    </dgm:pt>
    <dgm:pt modelId="{24A3055A-7713-5C45-9E46-37F2FBBAA6AB}">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Credentialing Alternatives</a:t>
          </a:r>
          <a:r>
            <a:rPr lang="en-US" sz="18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p>
      </dgm:t>
    </dgm:pt>
    <dgm:pt modelId="{209BF793-4826-1E41-A2A8-69BC4E4EC2E1}" type="parTrans" cxnId="{83839190-8DC7-C848-BEFC-B6C642D3A1BA}">
      <dgm:prSet/>
      <dgm:spPr/>
      <dgm:t>
        <a:bodyPr/>
        <a:lstStyle/>
        <a:p>
          <a:endParaRPr lang="en-US"/>
        </a:p>
      </dgm:t>
    </dgm:pt>
    <dgm:pt modelId="{8DF0E433-D65F-7A48-9CB9-B68444EB5028}" type="sibTrans" cxnId="{83839190-8DC7-C848-BEFC-B6C642D3A1BA}">
      <dgm:prSet/>
      <dgm:spPr>
        <a:ln w="25400" cap="rnd">
          <a:solidFill>
            <a:srgbClr val="FCAF3F"/>
          </a:solidFill>
          <a:round/>
        </a:ln>
      </dgm:spPr>
      <dgm:t>
        <a:bodyPr/>
        <a:lstStyle/>
        <a:p>
          <a:endParaRPr lang="en-US"/>
        </a:p>
      </dgm:t>
    </dgm:pt>
    <dgm:pt modelId="{FAAB5BC1-4FCB-D74A-8C2B-64AC067F79A3}">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Student Mental Health and Well-being</a:t>
          </a:r>
        </a:p>
      </dgm:t>
    </dgm:pt>
    <dgm:pt modelId="{929911C8-4826-8A4A-9C35-66258A5ED6E0}" type="parTrans" cxnId="{5BA17240-3A9B-2745-94C9-42332550B72D}">
      <dgm:prSet/>
      <dgm:spPr/>
      <dgm:t>
        <a:bodyPr/>
        <a:lstStyle/>
        <a:p>
          <a:endParaRPr lang="en-US"/>
        </a:p>
      </dgm:t>
    </dgm:pt>
    <dgm:pt modelId="{269E1965-6465-354B-A94A-1DC7AA5312B4}" type="sibTrans" cxnId="{5BA17240-3A9B-2745-94C9-42332550B72D}">
      <dgm:prSet/>
      <dgm:spPr>
        <a:ln w="25400" cap="rnd">
          <a:solidFill>
            <a:srgbClr val="FCAF3F"/>
          </a:solidFill>
          <a:round/>
        </a:ln>
      </dgm:spPr>
      <dgm:t>
        <a:bodyPr/>
        <a:lstStyle/>
        <a:p>
          <a:endParaRPr lang="en-US"/>
        </a:p>
      </dgm:t>
    </dgm:pt>
    <dgm:pt modelId="{D75DD70A-DE6D-8044-8FDF-3D03F7042AB6}">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Artificial Intelligence</a:t>
          </a:r>
        </a:p>
      </dgm:t>
    </dgm:pt>
    <dgm:pt modelId="{8EE0B1F8-EBB9-0045-9CEA-4BA5C45F6F98}" type="sibTrans" cxnId="{DC517CB7-8149-1C4B-A772-A7C155C786CB}">
      <dgm:prSet/>
      <dgm:spPr>
        <a:ln w="25400" cap="rnd">
          <a:solidFill>
            <a:srgbClr val="FCAF3F"/>
          </a:solidFill>
          <a:round/>
        </a:ln>
      </dgm:spPr>
      <dgm:t>
        <a:bodyPr/>
        <a:lstStyle/>
        <a:p>
          <a:endParaRPr lang="en-US"/>
        </a:p>
      </dgm:t>
    </dgm:pt>
    <dgm:pt modelId="{5C1ABA6C-7E6C-BD44-BF64-07153364D35F}" type="parTrans" cxnId="{DC517CB7-8149-1C4B-A772-A7C155C786CB}">
      <dgm:prSet/>
      <dgm:spPr/>
      <dgm:t>
        <a:bodyPr/>
        <a:lstStyle/>
        <a:p>
          <a:endParaRPr lang="en-US"/>
        </a:p>
      </dgm:t>
    </dgm:pt>
    <dgm:pt modelId="{03D8744D-CDF2-3B42-9AD7-84864C485254}" type="pres">
      <dgm:prSet presAssocID="{29B92B13-1860-3947-A8C9-CA8E7D6B4743}" presName="cycle" presStyleCnt="0">
        <dgm:presLayoutVars>
          <dgm:dir/>
          <dgm:resizeHandles val="exact"/>
        </dgm:presLayoutVars>
      </dgm:prSet>
      <dgm:spPr/>
    </dgm:pt>
    <dgm:pt modelId="{C81D019E-CEB6-3945-B767-764844F3C89A}" type="pres">
      <dgm:prSet presAssocID="{D75DD70A-DE6D-8044-8FDF-3D03F7042AB6}" presName="node" presStyleLbl="node1" presStyleIdx="0" presStyleCnt="5">
        <dgm:presLayoutVars>
          <dgm:bulletEnabled val="1"/>
        </dgm:presLayoutVars>
      </dgm:prSet>
      <dgm:spPr/>
    </dgm:pt>
    <dgm:pt modelId="{09FD5DF0-0B63-FD4D-AB04-DC2BAD13BFE5}" type="pres">
      <dgm:prSet presAssocID="{D75DD70A-DE6D-8044-8FDF-3D03F7042AB6}" presName="spNode" presStyleCnt="0"/>
      <dgm:spPr/>
    </dgm:pt>
    <dgm:pt modelId="{08E62D1C-F6EB-B041-87B3-19B9B4F75E5E}" type="pres">
      <dgm:prSet presAssocID="{8EE0B1F8-EBB9-0045-9CEA-4BA5C45F6F98}" presName="sibTrans" presStyleLbl="sibTrans1D1" presStyleIdx="0" presStyleCnt="5"/>
      <dgm:spPr/>
    </dgm:pt>
    <dgm:pt modelId="{933DA8D4-53DC-EC4E-B960-4DF672F1A7D0}" type="pres">
      <dgm:prSet presAssocID="{BD787DF8-A0E1-7E49-97F6-28C9ED0FD9AE}" presName="node" presStyleLbl="node1" presStyleIdx="1" presStyleCnt="5">
        <dgm:presLayoutVars>
          <dgm:bulletEnabled val="1"/>
        </dgm:presLayoutVars>
      </dgm:prSet>
      <dgm:spPr/>
    </dgm:pt>
    <dgm:pt modelId="{0CC8EA9F-1F64-F640-A6D5-9529643A81E8}" type="pres">
      <dgm:prSet presAssocID="{BD787DF8-A0E1-7E49-97F6-28C9ED0FD9AE}" presName="spNode" presStyleCnt="0"/>
      <dgm:spPr/>
    </dgm:pt>
    <dgm:pt modelId="{2FB37410-5926-0E40-9EB1-D5C1A16D4CFD}" type="pres">
      <dgm:prSet presAssocID="{CE34D02E-5733-B345-9EA7-79FF92CBD1CE}" presName="sibTrans" presStyleLbl="sibTrans1D1" presStyleIdx="1" presStyleCnt="5"/>
      <dgm:spPr/>
    </dgm:pt>
    <dgm:pt modelId="{95B0552D-A17D-1C45-9E9B-2C30E00F283D}" type="pres">
      <dgm:prSet presAssocID="{D792B62F-8710-014C-A56C-305D18B0E20C}" presName="node" presStyleLbl="node1" presStyleIdx="2" presStyleCnt="5">
        <dgm:presLayoutVars>
          <dgm:bulletEnabled val="1"/>
        </dgm:presLayoutVars>
      </dgm:prSet>
      <dgm:spPr/>
    </dgm:pt>
    <dgm:pt modelId="{9ED9D131-51E9-AE4E-9F7D-9624BEC4ACE0}" type="pres">
      <dgm:prSet presAssocID="{D792B62F-8710-014C-A56C-305D18B0E20C}" presName="spNode" presStyleCnt="0"/>
      <dgm:spPr/>
    </dgm:pt>
    <dgm:pt modelId="{71A33A49-E5C9-A545-8440-10B47FECE64C}" type="pres">
      <dgm:prSet presAssocID="{B84F5C90-6E0E-D44F-B63F-2CDB5170C0D1}" presName="sibTrans" presStyleLbl="sibTrans1D1" presStyleIdx="2" presStyleCnt="5"/>
      <dgm:spPr/>
    </dgm:pt>
    <dgm:pt modelId="{FB43B6EB-C41E-314D-A640-D30652AF6548}" type="pres">
      <dgm:prSet presAssocID="{24A3055A-7713-5C45-9E46-37F2FBBAA6AB}" presName="node" presStyleLbl="node1" presStyleIdx="3" presStyleCnt="5">
        <dgm:presLayoutVars>
          <dgm:bulletEnabled val="1"/>
        </dgm:presLayoutVars>
      </dgm:prSet>
      <dgm:spPr/>
    </dgm:pt>
    <dgm:pt modelId="{B3B4587B-1F64-6342-909C-35FA0BDD8FA5}" type="pres">
      <dgm:prSet presAssocID="{24A3055A-7713-5C45-9E46-37F2FBBAA6AB}" presName="spNode" presStyleCnt="0"/>
      <dgm:spPr/>
    </dgm:pt>
    <dgm:pt modelId="{5BDD1904-4A10-1444-B395-B52D63E4B796}" type="pres">
      <dgm:prSet presAssocID="{8DF0E433-D65F-7A48-9CB9-B68444EB5028}" presName="sibTrans" presStyleLbl="sibTrans1D1" presStyleIdx="3" presStyleCnt="5"/>
      <dgm:spPr/>
    </dgm:pt>
    <dgm:pt modelId="{A7912C1E-E8F0-0247-B5ED-57F006F03AF5}" type="pres">
      <dgm:prSet presAssocID="{FAAB5BC1-4FCB-D74A-8C2B-64AC067F79A3}" presName="node" presStyleLbl="node1" presStyleIdx="4" presStyleCnt="5">
        <dgm:presLayoutVars>
          <dgm:bulletEnabled val="1"/>
        </dgm:presLayoutVars>
      </dgm:prSet>
      <dgm:spPr/>
    </dgm:pt>
    <dgm:pt modelId="{7DE7EFD0-85FD-F64C-A4DB-159CF21EB067}" type="pres">
      <dgm:prSet presAssocID="{FAAB5BC1-4FCB-D74A-8C2B-64AC067F79A3}" presName="spNode" presStyleCnt="0"/>
      <dgm:spPr/>
    </dgm:pt>
    <dgm:pt modelId="{8CE4455D-1A68-E343-B04E-BB91C90E278E}" type="pres">
      <dgm:prSet presAssocID="{269E1965-6465-354B-A94A-1DC7AA5312B4}" presName="sibTrans" presStyleLbl="sibTrans1D1" presStyleIdx="4" presStyleCnt="5"/>
      <dgm:spPr/>
    </dgm:pt>
  </dgm:ptLst>
  <dgm:cxnLst>
    <dgm:cxn modelId="{30AEB203-09B6-484C-A54C-81F5D9954D13}" type="presOf" srcId="{CE34D02E-5733-B345-9EA7-79FF92CBD1CE}" destId="{2FB37410-5926-0E40-9EB1-D5C1A16D4CFD}" srcOrd="0" destOrd="0" presId="urn:microsoft.com/office/officeart/2005/8/layout/cycle6"/>
    <dgm:cxn modelId="{EECFFD0F-12B1-BA41-B474-CD0A8CEA44B4}" type="presOf" srcId="{B84F5C90-6E0E-D44F-B63F-2CDB5170C0D1}" destId="{71A33A49-E5C9-A545-8440-10B47FECE64C}" srcOrd="0" destOrd="0" presId="urn:microsoft.com/office/officeart/2005/8/layout/cycle6"/>
    <dgm:cxn modelId="{5BA17240-3A9B-2745-94C9-42332550B72D}" srcId="{29B92B13-1860-3947-A8C9-CA8E7D6B4743}" destId="{FAAB5BC1-4FCB-D74A-8C2B-64AC067F79A3}" srcOrd="4" destOrd="0" parTransId="{929911C8-4826-8A4A-9C35-66258A5ED6E0}" sibTransId="{269E1965-6465-354B-A94A-1DC7AA5312B4}"/>
    <dgm:cxn modelId="{FDA0734A-1A10-E24B-8DD9-6CA1068EF0D6}" type="presOf" srcId="{29B92B13-1860-3947-A8C9-CA8E7D6B4743}" destId="{03D8744D-CDF2-3B42-9AD7-84864C485254}" srcOrd="0" destOrd="0" presId="urn:microsoft.com/office/officeart/2005/8/layout/cycle6"/>
    <dgm:cxn modelId="{6F0FE14D-3DB6-D04E-BA5D-E71F4A82F946}" type="presOf" srcId="{269E1965-6465-354B-A94A-1DC7AA5312B4}" destId="{8CE4455D-1A68-E343-B04E-BB91C90E278E}" srcOrd="0" destOrd="0" presId="urn:microsoft.com/office/officeart/2005/8/layout/cycle6"/>
    <dgm:cxn modelId="{D77E8C53-8CEF-3346-AAA1-6E437898A971}" type="presOf" srcId="{8DF0E433-D65F-7A48-9CB9-B68444EB5028}" destId="{5BDD1904-4A10-1444-B395-B52D63E4B796}" srcOrd="0" destOrd="0" presId="urn:microsoft.com/office/officeart/2005/8/layout/cycle6"/>
    <dgm:cxn modelId="{CD6E0758-DA28-7B41-98D8-E3CFC529A7D5}" type="presOf" srcId="{24A3055A-7713-5C45-9E46-37F2FBBAA6AB}" destId="{FB43B6EB-C41E-314D-A640-D30652AF6548}" srcOrd="0" destOrd="0" presId="urn:microsoft.com/office/officeart/2005/8/layout/cycle6"/>
    <dgm:cxn modelId="{452DFD7D-3A56-5347-A986-696696FE0C31}" type="presOf" srcId="{8EE0B1F8-EBB9-0045-9CEA-4BA5C45F6F98}" destId="{08E62D1C-F6EB-B041-87B3-19B9B4F75E5E}" srcOrd="0" destOrd="0" presId="urn:microsoft.com/office/officeart/2005/8/layout/cycle6"/>
    <dgm:cxn modelId="{83839190-8DC7-C848-BEFC-B6C642D3A1BA}" srcId="{29B92B13-1860-3947-A8C9-CA8E7D6B4743}" destId="{24A3055A-7713-5C45-9E46-37F2FBBAA6AB}" srcOrd="3" destOrd="0" parTransId="{209BF793-4826-1E41-A2A8-69BC4E4EC2E1}" sibTransId="{8DF0E433-D65F-7A48-9CB9-B68444EB5028}"/>
    <dgm:cxn modelId="{6CAFB09E-03BE-F84B-9DCA-715944BA17F6}" srcId="{29B92B13-1860-3947-A8C9-CA8E7D6B4743}" destId="{BD787DF8-A0E1-7E49-97F6-28C9ED0FD9AE}" srcOrd="1" destOrd="0" parTransId="{0E1A5B54-DE83-2D41-87C9-6B074862B819}" sibTransId="{CE34D02E-5733-B345-9EA7-79FF92CBD1CE}"/>
    <dgm:cxn modelId="{DC517CB7-8149-1C4B-A772-A7C155C786CB}" srcId="{29B92B13-1860-3947-A8C9-CA8E7D6B4743}" destId="{D75DD70A-DE6D-8044-8FDF-3D03F7042AB6}" srcOrd="0" destOrd="0" parTransId="{5C1ABA6C-7E6C-BD44-BF64-07153364D35F}" sibTransId="{8EE0B1F8-EBB9-0045-9CEA-4BA5C45F6F98}"/>
    <dgm:cxn modelId="{BF2C76BC-F751-4345-8796-40FEB0FE5F4E}" srcId="{29B92B13-1860-3947-A8C9-CA8E7D6B4743}" destId="{D792B62F-8710-014C-A56C-305D18B0E20C}" srcOrd="2" destOrd="0" parTransId="{1A86E3DA-25EC-024C-8D2E-52F0EF64BA4F}" sibTransId="{B84F5C90-6E0E-D44F-B63F-2CDB5170C0D1}"/>
    <dgm:cxn modelId="{E269A7C2-4CC1-744B-9580-89FCED050A52}" type="presOf" srcId="{FAAB5BC1-4FCB-D74A-8C2B-64AC067F79A3}" destId="{A7912C1E-E8F0-0247-B5ED-57F006F03AF5}" srcOrd="0" destOrd="0" presId="urn:microsoft.com/office/officeart/2005/8/layout/cycle6"/>
    <dgm:cxn modelId="{41126CD0-930C-9D4A-8F54-B7A552DB66C8}" type="presOf" srcId="{D792B62F-8710-014C-A56C-305D18B0E20C}" destId="{95B0552D-A17D-1C45-9E9B-2C30E00F283D}" srcOrd="0" destOrd="0" presId="urn:microsoft.com/office/officeart/2005/8/layout/cycle6"/>
    <dgm:cxn modelId="{57A577D7-26CB-D741-BFE6-E979FB2C7618}" type="presOf" srcId="{BD787DF8-A0E1-7E49-97F6-28C9ED0FD9AE}" destId="{933DA8D4-53DC-EC4E-B960-4DF672F1A7D0}" srcOrd="0" destOrd="0" presId="urn:microsoft.com/office/officeart/2005/8/layout/cycle6"/>
    <dgm:cxn modelId="{3EEB57DA-A941-3F4A-818C-8646D4D17947}" type="presOf" srcId="{D75DD70A-DE6D-8044-8FDF-3D03F7042AB6}" destId="{C81D019E-CEB6-3945-B767-764844F3C89A}" srcOrd="0" destOrd="0" presId="urn:microsoft.com/office/officeart/2005/8/layout/cycle6"/>
    <dgm:cxn modelId="{1E97F967-C169-AA41-A62F-CDEC56FC6A40}" type="presParOf" srcId="{03D8744D-CDF2-3B42-9AD7-84864C485254}" destId="{C81D019E-CEB6-3945-B767-764844F3C89A}" srcOrd="0" destOrd="0" presId="urn:microsoft.com/office/officeart/2005/8/layout/cycle6"/>
    <dgm:cxn modelId="{68DD37E0-7819-5843-978A-1B5892D20385}" type="presParOf" srcId="{03D8744D-CDF2-3B42-9AD7-84864C485254}" destId="{09FD5DF0-0B63-FD4D-AB04-DC2BAD13BFE5}" srcOrd="1" destOrd="0" presId="urn:microsoft.com/office/officeart/2005/8/layout/cycle6"/>
    <dgm:cxn modelId="{DF659DB9-9E98-0A43-B72D-4775998D14F8}" type="presParOf" srcId="{03D8744D-CDF2-3B42-9AD7-84864C485254}" destId="{08E62D1C-F6EB-B041-87B3-19B9B4F75E5E}" srcOrd="2" destOrd="0" presId="urn:microsoft.com/office/officeart/2005/8/layout/cycle6"/>
    <dgm:cxn modelId="{B933F995-4179-A04A-BCE1-528CB1B2CEB4}" type="presParOf" srcId="{03D8744D-CDF2-3B42-9AD7-84864C485254}" destId="{933DA8D4-53DC-EC4E-B960-4DF672F1A7D0}" srcOrd="3" destOrd="0" presId="urn:microsoft.com/office/officeart/2005/8/layout/cycle6"/>
    <dgm:cxn modelId="{DCAE11E4-3808-C549-B913-BAB59561A04B}" type="presParOf" srcId="{03D8744D-CDF2-3B42-9AD7-84864C485254}" destId="{0CC8EA9F-1F64-F640-A6D5-9529643A81E8}" srcOrd="4" destOrd="0" presId="urn:microsoft.com/office/officeart/2005/8/layout/cycle6"/>
    <dgm:cxn modelId="{C6CDB1EE-4C9E-FF48-A8ED-AA2A22B327CA}" type="presParOf" srcId="{03D8744D-CDF2-3B42-9AD7-84864C485254}" destId="{2FB37410-5926-0E40-9EB1-D5C1A16D4CFD}" srcOrd="5" destOrd="0" presId="urn:microsoft.com/office/officeart/2005/8/layout/cycle6"/>
    <dgm:cxn modelId="{53A22B93-D5D7-C249-BCC7-F01AFCD6D4D5}" type="presParOf" srcId="{03D8744D-CDF2-3B42-9AD7-84864C485254}" destId="{95B0552D-A17D-1C45-9E9B-2C30E00F283D}" srcOrd="6" destOrd="0" presId="urn:microsoft.com/office/officeart/2005/8/layout/cycle6"/>
    <dgm:cxn modelId="{7583C82A-F04E-0647-B802-46527EAE6EDA}" type="presParOf" srcId="{03D8744D-CDF2-3B42-9AD7-84864C485254}" destId="{9ED9D131-51E9-AE4E-9F7D-9624BEC4ACE0}" srcOrd="7" destOrd="0" presId="urn:microsoft.com/office/officeart/2005/8/layout/cycle6"/>
    <dgm:cxn modelId="{CB513957-FA41-D846-AC93-6D2C7BBF7FBA}" type="presParOf" srcId="{03D8744D-CDF2-3B42-9AD7-84864C485254}" destId="{71A33A49-E5C9-A545-8440-10B47FECE64C}" srcOrd="8" destOrd="0" presId="urn:microsoft.com/office/officeart/2005/8/layout/cycle6"/>
    <dgm:cxn modelId="{914C427B-2627-764C-8B5F-BC26C4C02993}" type="presParOf" srcId="{03D8744D-CDF2-3B42-9AD7-84864C485254}" destId="{FB43B6EB-C41E-314D-A640-D30652AF6548}" srcOrd="9" destOrd="0" presId="urn:microsoft.com/office/officeart/2005/8/layout/cycle6"/>
    <dgm:cxn modelId="{62CE3666-95D7-1E46-97A8-AF3A8F5F6F95}" type="presParOf" srcId="{03D8744D-CDF2-3B42-9AD7-84864C485254}" destId="{B3B4587B-1F64-6342-909C-35FA0BDD8FA5}" srcOrd="10" destOrd="0" presId="urn:microsoft.com/office/officeart/2005/8/layout/cycle6"/>
    <dgm:cxn modelId="{DE62096E-121F-514E-89CB-F0401920649C}" type="presParOf" srcId="{03D8744D-CDF2-3B42-9AD7-84864C485254}" destId="{5BDD1904-4A10-1444-B395-B52D63E4B796}" srcOrd="11" destOrd="0" presId="urn:microsoft.com/office/officeart/2005/8/layout/cycle6"/>
    <dgm:cxn modelId="{9417F5A5-1035-FD46-AA64-5465FB8B81F5}" type="presParOf" srcId="{03D8744D-CDF2-3B42-9AD7-84864C485254}" destId="{A7912C1E-E8F0-0247-B5ED-57F006F03AF5}" srcOrd="12" destOrd="0" presId="urn:microsoft.com/office/officeart/2005/8/layout/cycle6"/>
    <dgm:cxn modelId="{58338EDA-2963-F94E-80BB-C0D26E2EF6C7}" type="presParOf" srcId="{03D8744D-CDF2-3B42-9AD7-84864C485254}" destId="{7DE7EFD0-85FD-F64C-A4DB-159CF21EB067}" srcOrd="13" destOrd="0" presId="urn:microsoft.com/office/officeart/2005/8/layout/cycle6"/>
    <dgm:cxn modelId="{B95EDAF9-6316-CD4E-841E-CAC606C9BCB2}" type="presParOf" srcId="{03D8744D-CDF2-3B42-9AD7-84864C485254}" destId="{8CE4455D-1A68-E343-B04E-BB91C90E278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9B92B13-1860-3947-A8C9-CA8E7D6B4743}"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BD787DF8-A0E1-7E49-97F6-28C9ED0FD9AE}">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Assessment</a:t>
          </a:r>
        </a:p>
      </dgm:t>
    </dgm:pt>
    <dgm:pt modelId="{0E1A5B54-DE83-2D41-87C9-6B074862B819}" type="parTrans" cxnId="{6CAFB09E-03BE-F84B-9DCA-715944BA17F6}">
      <dgm:prSet/>
      <dgm:spPr/>
      <dgm:t>
        <a:bodyPr/>
        <a:lstStyle/>
        <a:p>
          <a:endParaRPr lang="en-US"/>
        </a:p>
      </dgm:t>
    </dgm:pt>
    <dgm:pt modelId="{CE34D02E-5733-B345-9EA7-79FF92CBD1CE}" type="sibTrans" cxnId="{6CAFB09E-03BE-F84B-9DCA-715944BA17F6}">
      <dgm:prSet/>
      <dgm:spPr>
        <a:ln w="25400" cap="rnd">
          <a:solidFill>
            <a:srgbClr val="FCAF3F"/>
          </a:solidFill>
          <a:round/>
        </a:ln>
      </dgm:spPr>
      <dgm:t>
        <a:bodyPr/>
        <a:lstStyle/>
        <a:p>
          <a:endParaRPr lang="en-US"/>
        </a:p>
      </dgm:t>
    </dgm:pt>
    <dgm:pt modelId="{D792B62F-8710-014C-A56C-305D18B0E20C}">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Climate Crisis</a:t>
          </a:r>
        </a:p>
      </dgm:t>
    </dgm:pt>
    <dgm:pt modelId="{1A86E3DA-25EC-024C-8D2E-52F0EF64BA4F}" type="parTrans" cxnId="{BF2C76BC-F751-4345-8796-40FEB0FE5F4E}">
      <dgm:prSet/>
      <dgm:spPr/>
      <dgm:t>
        <a:bodyPr/>
        <a:lstStyle/>
        <a:p>
          <a:endParaRPr lang="en-US"/>
        </a:p>
      </dgm:t>
    </dgm:pt>
    <dgm:pt modelId="{B84F5C90-6E0E-D44F-B63F-2CDB5170C0D1}" type="sibTrans" cxnId="{BF2C76BC-F751-4345-8796-40FEB0FE5F4E}">
      <dgm:prSet/>
      <dgm:spPr>
        <a:ln w="25400" cap="rnd">
          <a:solidFill>
            <a:srgbClr val="FCAF3F"/>
          </a:solidFill>
          <a:round/>
        </a:ln>
      </dgm:spPr>
      <dgm:t>
        <a:bodyPr/>
        <a:lstStyle/>
        <a:p>
          <a:endParaRPr lang="en-US"/>
        </a:p>
      </dgm:t>
    </dgm:pt>
    <dgm:pt modelId="{24A3055A-7713-5C45-9E46-37F2FBBAA6AB}">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Credentialing Alternatives</a:t>
          </a:r>
          <a:r>
            <a:rPr lang="en-US" sz="18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p>
      </dgm:t>
    </dgm:pt>
    <dgm:pt modelId="{209BF793-4826-1E41-A2A8-69BC4E4EC2E1}" type="parTrans" cxnId="{83839190-8DC7-C848-BEFC-B6C642D3A1BA}">
      <dgm:prSet/>
      <dgm:spPr/>
      <dgm:t>
        <a:bodyPr/>
        <a:lstStyle/>
        <a:p>
          <a:endParaRPr lang="en-US"/>
        </a:p>
      </dgm:t>
    </dgm:pt>
    <dgm:pt modelId="{8DF0E433-D65F-7A48-9CB9-B68444EB5028}" type="sibTrans" cxnId="{83839190-8DC7-C848-BEFC-B6C642D3A1BA}">
      <dgm:prSet/>
      <dgm:spPr>
        <a:ln w="25400" cap="rnd">
          <a:solidFill>
            <a:srgbClr val="FCAF3F"/>
          </a:solidFill>
          <a:round/>
        </a:ln>
      </dgm:spPr>
      <dgm:t>
        <a:bodyPr/>
        <a:lstStyle/>
        <a:p>
          <a:endParaRPr lang="en-US"/>
        </a:p>
      </dgm:t>
    </dgm:pt>
    <dgm:pt modelId="{FAAB5BC1-4FCB-D74A-8C2B-64AC067F79A3}">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Student Mental Health and Well-being</a:t>
          </a:r>
        </a:p>
      </dgm:t>
    </dgm:pt>
    <dgm:pt modelId="{929911C8-4826-8A4A-9C35-66258A5ED6E0}" type="parTrans" cxnId="{5BA17240-3A9B-2745-94C9-42332550B72D}">
      <dgm:prSet/>
      <dgm:spPr/>
      <dgm:t>
        <a:bodyPr/>
        <a:lstStyle/>
        <a:p>
          <a:endParaRPr lang="en-US"/>
        </a:p>
      </dgm:t>
    </dgm:pt>
    <dgm:pt modelId="{269E1965-6465-354B-A94A-1DC7AA5312B4}" type="sibTrans" cxnId="{5BA17240-3A9B-2745-94C9-42332550B72D}">
      <dgm:prSet/>
      <dgm:spPr>
        <a:ln w="25400" cap="rnd">
          <a:solidFill>
            <a:srgbClr val="FCAF3F"/>
          </a:solidFill>
          <a:round/>
        </a:ln>
      </dgm:spPr>
      <dgm:t>
        <a:bodyPr/>
        <a:lstStyle/>
        <a:p>
          <a:endParaRPr lang="en-US"/>
        </a:p>
      </dgm:t>
    </dgm:pt>
    <dgm:pt modelId="{D75DD70A-DE6D-8044-8FDF-3D03F7042AB6}">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Artificial Intelligence</a:t>
          </a:r>
        </a:p>
      </dgm:t>
    </dgm:pt>
    <dgm:pt modelId="{8EE0B1F8-EBB9-0045-9CEA-4BA5C45F6F98}" type="sibTrans" cxnId="{DC517CB7-8149-1C4B-A772-A7C155C786CB}">
      <dgm:prSet/>
      <dgm:spPr>
        <a:ln w="25400" cap="rnd">
          <a:solidFill>
            <a:srgbClr val="FCAF3F"/>
          </a:solidFill>
          <a:round/>
        </a:ln>
      </dgm:spPr>
      <dgm:t>
        <a:bodyPr/>
        <a:lstStyle/>
        <a:p>
          <a:endParaRPr lang="en-US"/>
        </a:p>
      </dgm:t>
    </dgm:pt>
    <dgm:pt modelId="{5C1ABA6C-7E6C-BD44-BF64-07153364D35F}" type="parTrans" cxnId="{DC517CB7-8149-1C4B-A772-A7C155C786CB}">
      <dgm:prSet/>
      <dgm:spPr/>
      <dgm:t>
        <a:bodyPr/>
        <a:lstStyle/>
        <a:p>
          <a:endParaRPr lang="en-US"/>
        </a:p>
      </dgm:t>
    </dgm:pt>
    <dgm:pt modelId="{03D8744D-CDF2-3B42-9AD7-84864C485254}" type="pres">
      <dgm:prSet presAssocID="{29B92B13-1860-3947-A8C9-CA8E7D6B4743}" presName="cycle" presStyleCnt="0">
        <dgm:presLayoutVars>
          <dgm:dir/>
          <dgm:resizeHandles val="exact"/>
        </dgm:presLayoutVars>
      </dgm:prSet>
      <dgm:spPr/>
    </dgm:pt>
    <dgm:pt modelId="{C81D019E-CEB6-3945-B767-764844F3C89A}" type="pres">
      <dgm:prSet presAssocID="{D75DD70A-DE6D-8044-8FDF-3D03F7042AB6}" presName="node" presStyleLbl="node1" presStyleIdx="0" presStyleCnt="5">
        <dgm:presLayoutVars>
          <dgm:bulletEnabled val="1"/>
        </dgm:presLayoutVars>
      </dgm:prSet>
      <dgm:spPr/>
    </dgm:pt>
    <dgm:pt modelId="{09FD5DF0-0B63-FD4D-AB04-DC2BAD13BFE5}" type="pres">
      <dgm:prSet presAssocID="{D75DD70A-DE6D-8044-8FDF-3D03F7042AB6}" presName="spNode" presStyleCnt="0"/>
      <dgm:spPr/>
    </dgm:pt>
    <dgm:pt modelId="{08E62D1C-F6EB-B041-87B3-19B9B4F75E5E}" type="pres">
      <dgm:prSet presAssocID="{8EE0B1F8-EBB9-0045-9CEA-4BA5C45F6F98}" presName="sibTrans" presStyleLbl="sibTrans1D1" presStyleIdx="0" presStyleCnt="5"/>
      <dgm:spPr/>
    </dgm:pt>
    <dgm:pt modelId="{933DA8D4-53DC-EC4E-B960-4DF672F1A7D0}" type="pres">
      <dgm:prSet presAssocID="{BD787DF8-A0E1-7E49-97F6-28C9ED0FD9AE}" presName="node" presStyleLbl="node1" presStyleIdx="1" presStyleCnt="5">
        <dgm:presLayoutVars>
          <dgm:bulletEnabled val="1"/>
        </dgm:presLayoutVars>
      </dgm:prSet>
      <dgm:spPr/>
    </dgm:pt>
    <dgm:pt modelId="{0CC8EA9F-1F64-F640-A6D5-9529643A81E8}" type="pres">
      <dgm:prSet presAssocID="{BD787DF8-A0E1-7E49-97F6-28C9ED0FD9AE}" presName="spNode" presStyleCnt="0"/>
      <dgm:spPr/>
    </dgm:pt>
    <dgm:pt modelId="{2FB37410-5926-0E40-9EB1-D5C1A16D4CFD}" type="pres">
      <dgm:prSet presAssocID="{CE34D02E-5733-B345-9EA7-79FF92CBD1CE}" presName="sibTrans" presStyleLbl="sibTrans1D1" presStyleIdx="1" presStyleCnt="5"/>
      <dgm:spPr/>
    </dgm:pt>
    <dgm:pt modelId="{FB43B6EB-C41E-314D-A640-D30652AF6548}" type="pres">
      <dgm:prSet presAssocID="{24A3055A-7713-5C45-9E46-37F2FBBAA6AB}" presName="node" presStyleLbl="node1" presStyleIdx="2" presStyleCnt="5" custFlipHor="1" custScaleX="120319">
        <dgm:presLayoutVars>
          <dgm:bulletEnabled val="1"/>
        </dgm:presLayoutVars>
      </dgm:prSet>
      <dgm:spPr/>
    </dgm:pt>
    <dgm:pt modelId="{B3B4587B-1F64-6342-909C-35FA0BDD8FA5}" type="pres">
      <dgm:prSet presAssocID="{24A3055A-7713-5C45-9E46-37F2FBBAA6AB}" presName="spNode" presStyleCnt="0"/>
      <dgm:spPr/>
    </dgm:pt>
    <dgm:pt modelId="{5BDD1904-4A10-1444-B395-B52D63E4B796}" type="pres">
      <dgm:prSet presAssocID="{8DF0E433-D65F-7A48-9CB9-B68444EB5028}" presName="sibTrans" presStyleLbl="sibTrans1D1" presStyleIdx="2" presStyleCnt="5"/>
      <dgm:spPr/>
    </dgm:pt>
    <dgm:pt modelId="{95B0552D-A17D-1C45-9E9B-2C30E00F283D}" type="pres">
      <dgm:prSet presAssocID="{D792B62F-8710-014C-A56C-305D18B0E20C}" presName="node" presStyleLbl="node1" presStyleIdx="3" presStyleCnt="5">
        <dgm:presLayoutVars>
          <dgm:bulletEnabled val="1"/>
        </dgm:presLayoutVars>
      </dgm:prSet>
      <dgm:spPr/>
    </dgm:pt>
    <dgm:pt modelId="{9ED9D131-51E9-AE4E-9F7D-9624BEC4ACE0}" type="pres">
      <dgm:prSet presAssocID="{D792B62F-8710-014C-A56C-305D18B0E20C}" presName="spNode" presStyleCnt="0"/>
      <dgm:spPr/>
    </dgm:pt>
    <dgm:pt modelId="{71A33A49-E5C9-A545-8440-10B47FECE64C}" type="pres">
      <dgm:prSet presAssocID="{B84F5C90-6E0E-D44F-B63F-2CDB5170C0D1}" presName="sibTrans" presStyleLbl="sibTrans1D1" presStyleIdx="3" presStyleCnt="5"/>
      <dgm:spPr/>
    </dgm:pt>
    <dgm:pt modelId="{A7912C1E-E8F0-0247-B5ED-57F006F03AF5}" type="pres">
      <dgm:prSet presAssocID="{FAAB5BC1-4FCB-D74A-8C2B-64AC067F79A3}" presName="node" presStyleLbl="node1" presStyleIdx="4" presStyleCnt="5">
        <dgm:presLayoutVars>
          <dgm:bulletEnabled val="1"/>
        </dgm:presLayoutVars>
      </dgm:prSet>
      <dgm:spPr/>
    </dgm:pt>
    <dgm:pt modelId="{7DE7EFD0-85FD-F64C-A4DB-159CF21EB067}" type="pres">
      <dgm:prSet presAssocID="{FAAB5BC1-4FCB-D74A-8C2B-64AC067F79A3}" presName="spNode" presStyleCnt="0"/>
      <dgm:spPr/>
    </dgm:pt>
    <dgm:pt modelId="{8CE4455D-1A68-E343-B04E-BB91C90E278E}" type="pres">
      <dgm:prSet presAssocID="{269E1965-6465-354B-A94A-1DC7AA5312B4}" presName="sibTrans" presStyleLbl="sibTrans1D1" presStyleIdx="4" presStyleCnt="5"/>
      <dgm:spPr/>
    </dgm:pt>
  </dgm:ptLst>
  <dgm:cxnLst>
    <dgm:cxn modelId="{EACD6223-56A7-5F4A-8FBF-40DBA6F0112D}" type="presOf" srcId="{D75DD70A-DE6D-8044-8FDF-3D03F7042AB6}" destId="{C81D019E-CEB6-3945-B767-764844F3C89A}" srcOrd="0" destOrd="0" presId="urn:microsoft.com/office/officeart/2005/8/layout/cycle6"/>
    <dgm:cxn modelId="{86F28A34-EF39-AE47-AADE-8C381F72D65C}" type="presOf" srcId="{FAAB5BC1-4FCB-D74A-8C2B-64AC067F79A3}" destId="{A7912C1E-E8F0-0247-B5ED-57F006F03AF5}" srcOrd="0" destOrd="0" presId="urn:microsoft.com/office/officeart/2005/8/layout/cycle6"/>
    <dgm:cxn modelId="{77D92A3A-2B0E-AB4A-858B-BDF0EB71CEF0}" type="presOf" srcId="{8DF0E433-D65F-7A48-9CB9-B68444EB5028}" destId="{5BDD1904-4A10-1444-B395-B52D63E4B796}" srcOrd="0" destOrd="0" presId="urn:microsoft.com/office/officeart/2005/8/layout/cycle6"/>
    <dgm:cxn modelId="{5BA17240-3A9B-2745-94C9-42332550B72D}" srcId="{29B92B13-1860-3947-A8C9-CA8E7D6B4743}" destId="{FAAB5BC1-4FCB-D74A-8C2B-64AC067F79A3}" srcOrd="4" destOrd="0" parTransId="{929911C8-4826-8A4A-9C35-66258A5ED6E0}" sibTransId="{269E1965-6465-354B-A94A-1DC7AA5312B4}"/>
    <dgm:cxn modelId="{FDA0734A-1A10-E24B-8DD9-6CA1068EF0D6}" type="presOf" srcId="{29B92B13-1860-3947-A8C9-CA8E7D6B4743}" destId="{03D8744D-CDF2-3B42-9AD7-84864C485254}" srcOrd="0" destOrd="0" presId="urn:microsoft.com/office/officeart/2005/8/layout/cycle6"/>
    <dgm:cxn modelId="{EA15B651-A2B9-2042-8367-FEB28CA11FF9}" type="presOf" srcId="{B84F5C90-6E0E-D44F-B63F-2CDB5170C0D1}" destId="{71A33A49-E5C9-A545-8440-10B47FECE64C}" srcOrd="0" destOrd="0" presId="urn:microsoft.com/office/officeart/2005/8/layout/cycle6"/>
    <dgm:cxn modelId="{70344759-F046-F848-9C8C-623414CFA72F}" type="presOf" srcId="{8EE0B1F8-EBB9-0045-9CEA-4BA5C45F6F98}" destId="{08E62D1C-F6EB-B041-87B3-19B9B4F75E5E}" srcOrd="0" destOrd="0" presId="urn:microsoft.com/office/officeart/2005/8/layout/cycle6"/>
    <dgm:cxn modelId="{83839190-8DC7-C848-BEFC-B6C642D3A1BA}" srcId="{29B92B13-1860-3947-A8C9-CA8E7D6B4743}" destId="{24A3055A-7713-5C45-9E46-37F2FBBAA6AB}" srcOrd="2" destOrd="0" parTransId="{209BF793-4826-1E41-A2A8-69BC4E4EC2E1}" sibTransId="{8DF0E433-D65F-7A48-9CB9-B68444EB5028}"/>
    <dgm:cxn modelId="{6CAFB09E-03BE-F84B-9DCA-715944BA17F6}" srcId="{29B92B13-1860-3947-A8C9-CA8E7D6B4743}" destId="{BD787DF8-A0E1-7E49-97F6-28C9ED0FD9AE}" srcOrd="1" destOrd="0" parTransId="{0E1A5B54-DE83-2D41-87C9-6B074862B819}" sibTransId="{CE34D02E-5733-B345-9EA7-79FF92CBD1CE}"/>
    <dgm:cxn modelId="{1C9061A2-CD6B-B04D-9CD6-5A8351133507}" type="presOf" srcId="{BD787DF8-A0E1-7E49-97F6-28C9ED0FD9AE}" destId="{933DA8D4-53DC-EC4E-B960-4DF672F1A7D0}" srcOrd="0" destOrd="0" presId="urn:microsoft.com/office/officeart/2005/8/layout/cycle6"/>
    <dgm:cxn modelId="{DC517CB7-8149-1C4B-A772-A7C155C786CB}" srcId="{29B92B13-1860-3947-A8C9-CA8E7D6B4743}" destId="{D75DD70A-DE6D-8044-8FDF-3D03F7042AB6}" srcOrd="0" destOrd="0" parTransId="{5C1ABA6C-7E6C-BD44-BF64-07153364D35F}" sibTransId="{8EE0B1F8-EBB9-0045-9CEA-4BA5C45F6F98}"/>
    <dgm:cxn modelId="{BF2C76BC-F751-4345-8796-40FEB0FE5F4E}" srcId="{29B92B13-1860-3947-A8C9-CA8E7D6B4743}" destId="{D792B62F-8710-014C-A56C-305D18B0E20C}" srcOrd="3" destOrd="0" parTransId="{1A86E3DA-25EC-024C-8D2E-52F0EF64BA4F}" sibTransId="{B84F5C90-6E0E-D44F-B63F-2CDB5170C0D1}"/>
    <dgm:cxn modelId="{EB7241C6-BBC1-4E4D-8AAD-6CDF1DC5C2C3}" type="presOf" srcId="{D792B62F-8710-014C-A56C-305D18B0E20C}" destId="{95B0552D-A17D-1C45-9E9B-2C30E00F283D}" srcOrd="0" destOrd="0" presId="urn:microsoft.com/office/officeart/2005/8/layout/cycle6"/>
    <dgm:cxn modelId="{F25F26CE-2570-4740-84DC-F6EF1B16CA98}" type="presOf" srcId="{269E1965-6465-354B-A94A-1DC7AA5312B4}" destId="{8CE4455D-1A68-E343-B04E-BB91C90E278E}" srcOrd="0" destOrd="0" presId="urn:microsoft.com/office/officeart/2005/8/layout/cycle6"/>
    <dgm:cxn modelId="{1BBB85F6-3E38-734F-9BCC-92451EDE87E7}" type="presOf" srcId="{CE34D02E-5733-B345-9EA7-79FF92CBD1CE}" destId="{2FB37410-5926-0E40-9EB1-D5C1A16D4CFD}" srcOrd="0" destOrd="0" presId="urn:microsoft.com/office/officeart/2005/8/layout/cycle6"/>
    <dgm:cxn modelId="{9D98C8F9-EA60-104A-ABE2-50B8A95ACBA4}" type="presOf" srcId="{24A3055A-7713-5C45-9E46-37F2FBBAA6AB}" destId="{FB43B6EB-C41E-314D-A640-D30652AF6548}" srcOrd="0" destOrd="0" presId="urn:microsoft.com/office/officeart/2005/8/layout/cycle6"/>
    <dgm:cxn modelId="{2A450A19-19E7-6143-B666-79A9703B574C}" type="presParOf" srcId="{03D8744D-CDF2-3B42-9AD7-84864C485254}" destId="{C81D019E-CEB6-3945-B767-764844F3C89A}" srcOrd="0" destOrd="0" presId="urn:microsoft.com/office/officeart/2005/8/layout/cycle6"/>
    <dgm:cxn modelId="{B5D49297-A8C3-FF42-A55F-D32A1854EDA5}" type="presParOf" srcId="{03D8744D-CDF2-3B42-9AD7-84864C485254}" destId="{09FD5DF0-0B63-FD4D-AB04-DC2BAD13BFE5}" srcOrd="1" destOrd="0" presId="urn:microsoft.com/office/officeart/2005/8/layout/cycle6"/>
    <dgm:cxn modelId="{DB16F7B3-03EB-914E-8CD5-AD747D90F407}" type="presParOf" srcId="{03D8744D-CDF2-3B42-9AD7-84864C485254}" destId="{08E62D1C-F6EB-B041-87B3-19B9B4F75E5E}" srcOrd="2" destOrd="0" presId="urn:microsoft.com/office/officeart/2005/8/layout/cycle6"/>
    <dgm:cxn modelId="{1A4F7C1B-7414-5C44-B13A-705CDC45EE74}" type="presParOf" srcId="{03D8744D-CDF2-3B42-9AD7-84864C485254}" destId="{933DA8D4-53DC-EC4E-B960-4DF672F1A7D0}" srcOrd="3" destOrd="0" presId="urn:microsoft.com/office/officeart/2005/8/layout/cycle6"/>
    <dgm:cxn modelId="{B36AABEE-BE2F-5A4F-BBA1-E409A15AA299}" type="presParOf" srcId="{03D8744D-CDF2-3B42-9AD7-84864C485254}" destId="{0CC8EA9F-1F64-F640-A6D5-9529643A81E8}" srcOrd="4" destOrd="0" presId="urn:microsoft.com/office/officeart/2005/8/layout/cycle6"/>
    <dgm:cxn modelId="{5725D4D8-91D6-D44B-B35D-55EE7F64F5EE}" type="presParOf" srcId="{03D8744D-CDF2-3B42-9AD7-84864C485254}" destId="{2FB37410-5926-0E40-9EB1-D5C1A16D4CFD}" srcOrd="5" destOrd="0" presId="urn:microsoft.com/office/officeart/2005/8/layout/cycle6"/>
    <dgm:cxn modelId="{15652473-3D7B-8F4D-B12C-EB8B980D6716}" type="presParOf" srcId="{03D8744D-CDF2-3B42-9AD7-84864C485254}" destId="{FB43B6EB-C41E-314D-A640-D30652AF6548}" srcOrd="6" destOrd="0" presId="urn:microsoft.com/office/officeart/2005/8/layout/cycle6"/>
    <dgm:cxn modelId="{885A244E-A1E3-0543-BFCA-51122CC28EF7}" type="presParOf" srcId="{03D8744D-CDF2-3B42-9AD7-84864C485254}" destId="{B3B4587B-1F64-6342-909C-35FA0BDD8FA5}" srcOrd="7" destOrd="0" presId="urn:microsoft.com/office/officeart/2005/8/layout/cycle6"/>
    <dgm:cxn modelId="{13414612-D354-BB41-99EC-255E932E7F60}" type="presParOf" srcId="{03D8744D-CDF2-3B42-9AD7-84864C485254}" destId="{5BDD1904-4A10-1444-B395-B52D63E4B796}" srcOrd="8" destOrd="0" presId="urn:microsoft.com/office/officeart/2005/8/layout/cycle6"/>
    <dgm:cxn modelId="{0D783CA1-64C7-D449-B8EB-3F5745507CC4}" type="presParOf" srcId="{03D8744D-CDF2-3B42-9AD7-84864C485254}" destId="{95B0552D-A17D-1C45-9E9B-2C30E00F283D}" srcOrd="9" destOrd="0" presId="urn:microsoft.com/office/officeart/2005/8/layout/cycle6"/>
    <dgm:cxn modelId="{2821BE2A-8717-6C4C-9DFC-CC3C652E9C90}" type="presParOf" srcId="{03D8744D-CDF2-3B42-9AD7-84864C485254}" destId="{9ED9D131-51E9-AE4E-9F7D-9624BEC4ACE0}" srcOrd="10" destOrd="0" presId="urn:microsoft.com/office/officeart/2005/8/layout/cycle6"/>
    <dgm:cxn modelId="{7E4E781D-5F08-404B-A32A-17A6A15A408E}" type="presParOf" srcId="{03D8744D-CDF2-3B42-9AD7-84864C485254}" destId="{71A33A49-E5C9-A545-8440-10B47FECE64C}" srcOrd="11" destOrd="0" presId="urn:microsoft.com/office/officeart/2005/8/layout/cycle6"/>
    <dgm:cxn modelId="{3F7C73C1-9DFD-BA49-B734-32E81FBBB5F9}" type="presParOf" srcId="{03D8744D-CDF2-3B42-9AD7-84864C485254}" destId="{A7912C1E-E8F0-0247-B5ED-57F006F03AF5}" srcOrd="12" destOrd="0" presId="urn:microsoft.com/office/officeart/2005/8/layout/cycle6"/>
    <dgm:cxn modelId="{F9BD9A71-2761-9E46-BE1F-27C7627A744F}" type="presParOf" srcId="{03D8744D-CDF2-3B42-9AD7-84864C485254}" destId="{7DE7EFD0-85FD-F64C-A4DB-159CF21EB067}" srcOrd="13" destOrd="0" presId="urn:microsoft.com/office/officeart/2005/8/layout/cycle6"/>
    <dgm:cxn modelId="{B8F32153-86CC-B349-86BC-86C3347F0E62}" type="presParOf" srcId="{03D8744D-CDF2-3B42-9AD7-84864C485254}" destId="{8CE4455D-1A68-E343-B04E-BB91C90E278E}"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B92B13-1860-3947-A8C9-CA8E7D6B4743}" type="doc">
      <dgm:prSet loTypeId="urn:microsoft.com/office/officeart/2005/8/layout/cycle6" loCatId="" qsTypeId="urn:microsoft.com/office/officeart/2005/8/quickstyle/simple1" qsCatId="simple" csTypeId="urn:microsoft.com/office/officeart/2005/8/colors/accent1_2" csCatId="accent1" phldr="1"/>
      <dgm:spPr/>
      <dgm:t>
        <a:bodyPr/>
        <a:lstStyle/>
        <a:p>
          <a:endParaRPr lang="en-US"/>
        </a:p>
      </dgm:t>
    </dgm:pt>
    <dgm:pt modelId="{BD787DF8-A0E1-7E49-97F6-28C9ED0FD9AE}">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Funding</a:t>
          </a:r>
        </a:p>
      </dgm:t>
    </dgm:pt>
    <dgm:pt modelId="{0E1A5B54-DE83-2D41-87C9-6B074862B819}" type="parTrans" cxnId="{6CAFB09E-03BE-F84B-9DCA-715944BA17F6}">
      <dgm:prSet/>
      <dgm:spPr/>
      <dgm:t>
        <a:bodyPr/>
        <a:lstStyle/>
        <a:p>
          <a:endParaRPr lang="en-US"/>
        </a:p>
      </dgm:t>
    </dgm:pt>
    <dgm:pt modelId="{CE34D02E-5733-B345-9EA7-79FF92CBD1CE}" type="sibTrans" cxnId="{6CAFB09E-03BE-F84B-9DCA-715944BA17F6}">
      <dgm:prSet/>
      <dgm:spPr>
        <a:ln w="25400" cap="rnd">
          <a:solidFill>
            <a:srgbClr val="FCAF3F"/>
          </a:solidFill>
          <a:round/>
        </a:ln>
      </dgm:spPr>
      <dgm:t>
        <a:bodyPr/>
        <a:lstStyle/>
        <a:p>
          <a:endParaRPr lang="en-US"/>
        </a:p>
      </dgm:t>
    </dgm:pt>
    <dgm:pt modelId="{D792B62F-8710-014C-A56C-305D18B0E20C}">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EDI &amp;</a:t>
          </a:r>
          <a:b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br>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Accessibility</a:t>
          </a:r>
        </a:p>
      </dgm:t>
    </dgm:pt>
    <dgm:pt modelId="{1A86E3DA-25EC-024C-8D2E-52F0EF64BA4F}" type="parTrans" cxnId="{BF2C76BC-F751-4345-8796-40FEB0FE5F4E}">
      <dgm:prSet/>
      <dgm:spPr/>
      <dgm:t>
        <a:bodyPr/>
        <a:lstStyle/>
        <a:p>
          <a:endParaRPr lang="en-US"/>
        </a:p>
      </dgm:t>
    </dgm:pt>
    <dgm:pt modelId="{B84F5C90-6E0E-D44F-B63F-2CDB5170C0D1}" type="sibTrans" cxnId="{BF2C76BC-F751-4345-8796-40FEB0FE5F4E}">
      <dgm:prSet/>
      <dgm:spPr>
        <a:ln w="25400" cap="rnd">
          <a:solidFill>
            <a:srgbClr val="FCAF3F"/>
          </a:solidFill>
          <a:round/>
        </a:ln>
      </dgm:spPr>
      <dgm:t>
        <a:bodyPr/>
        <a:lstStyle/>
        <a:p>
          <a:endParaRPr lang="en-US"/>
        </a:p>
      </dgm:t>
    </dgm:pt>
    <dgm:pt modelId="{FAAB5BC1-4FCB-D74A-8C2B-64AC067F79A3}">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Move to hybrid/online teaching</a:t>
          </a:r>
        </a:p>
      </dgm:t>
    </dgm:pt>
    <dgm:pt modelId="{929911C8-4826-8A4A-9C35-66258A5ED6E0}" type="parTrans" cxnId="{5BA17240-3A9B-2745-94C9-42332550B72D}">
      <dgm:prSet/>
      <dgm:spPr/>
      <dgm:t>
        <a:bodyPr/>
        <a:lstStyle/>
        <a:p>
          <a:endParaRPr lang="en-US"/>
        </a:p>
      </dgm:t>
    </dgm:pt>
    <dgm:pt modelId="{269E1965-6465-354B-A94A-1DC7AA5312B4}" type="sibTrans" cxnId="{5BA17240-3A9B-2745-94C9-42332550B72D}">
      <dgm:prSet/>
      <dgm:spPr>
        <a:ln w="25400" cap="rnd">
          <a:solidFill>
            <a:srgbClr val="FCAF3F"/>
          </a:solidFill>
          <a:round/>
        </a:ln>
      </dgm:spPr>
      <dgm:t>
        <a:bodyPr/>
        <a:lstStyle/>
        <a:p>
          <a:endParaRPr lang="en-US"/>
        </a:p>
      </dgm:t>
    </dgm:pt>
    <dgm:pt modelId="{D75DD70A-DE6D-8044-8FDF-3D03F7042AB6}">
      <dgm:prSet phldrT="[Text]" custT="1"/>
      <dgm:spPr>
        <a:solidFill>
          <a:srgbClr val="E4DEC8"/>
        </a:solidFill>
      </dgm:spPr>
      <dgm:t>
        <a:bodyPr/>
        <a:lstStyle/>
        <a:p>
          <a:r>
            <a:rPr lang="en-US" sz="1200" b="0" i="0" dirty="0">
              <a:solidFill>
                <a:schemeClr val="tx1"/>
              </a:solidFill>
              <a:latin typeface="Noto Sans" panose="020B0502040504020204" pitchFamily="34" charset="0"/>
              <a:ea typeface="Noto Sans" panose="020B0502040504020204" pitchFamily="34" charset="0"/>
              <a:cs typeface="Noto Sans" panose="020B0502040504020204" pitchFamily="34" charset="0"/>
            </a:rPr>
            <a:t>Artificial Intelligence</a:t>
          </a:r>
        </a:p>
      </dgm:t>
    </dgm:pt>
    <dgm:pt modelId="{8EE0B1F8-EBB9-0045-9CEA-4BA5C45F6F98}" type="sibTrans" cxnId="{DC517CB7-8149-1C4B-A772-A7C155C786CB}">
      <dgm:prSet/>
      <dgm:spPr>
        <a:ln w="25400" cap="rnd">
          <a:solidFill>
            <a:srgbClr val="FCAF3F"/>
          </a:solidFill>
          <a:round/>
        </a:ln>
      </dgm:spPr>
      <dgm:t>
        <a:bodyPr/>
        <a:lstStyle/>
        <a:p>
          <a:endParaRPr lang="en-US"/>
        </a:p>
      </dgm:t>
    </dgm:pt>
    <dgm:pt modelId="{5C1ABA6C-7E6C-BD44-BF64-07153364D35F}" type="parTrans" cxnId="{DC517CB7-8149-1C4B-A772-A7C155C786CB}">
      <dgm:prSet/>
      <dgm:spPr/>
      <dgm:t>
        <a:bodyPr/>
        <a:lstStyle/>
        <a:p>
          <a:endParaRPr lang="en-US"/>
        </a:p>
      </dgm:t>
    </dgm:pt>
    <dgm:pt modelId="{03D8744D-CDF2-3B42-9AD7-84864C485254}" type="pres">
      <dgm:prSet presAssocID="{29B92B13-1860-3947-A8C9-CA8E7D6B4743}" presName="cycle" presStyleCnt="0">
        <dgm:presLayoutVars>
          <dgm:dir/>
          <dgm:resizeHandles val="exact"/>
        </dgm:presLayoutVars>
      </dgm:prSet>
      <dgm:spPr/>
    </dgm:pt>
    <dgm:pt modelId="{C81D019E-CEB6-3945-B767-764844F3C89A}" type="pres">
      <dgm:prSet presAssocID="{D75DD70A-DE6D-8044-8FDF-3D03F7042AB6}" presName="node" presStyleLbl="node1" presStyleIdx="0" presStyleCnt="4">
        <dgm:presLayoutVars>
          <dgm:bulletEnabled val="1"/>
        </dgm:presLayoutVars>
      </dgm:prSet>
      <dgm:spPr/>
    </dgm:pt>
    <dgm:pt modelId="{09FD5DF0-0B63-FD4D-AB04-DC2BAD13BFE5}" type="pres">
      <dgm:prSet presAssocID="{D75DD70A-DE6D-8044-8FDF-3D03F7042AB6}" presName="spNode" presStyleCnt="0"/>
      <dgm:spPr/>
    </dgm:pt>
    <dgm:pt modelId="{08E62D1C-F6EB-B041-87B3-19B9B4F75E5E}" type="pres">
      <dgm:prSet presAssocID="{8EE0B1F8-EBB9-0045-9CEA-4BA5C45F6F98}" presName="sibTrans" presStyleLbl="sibTrans1D1" presStyleIdx="0" presStyleCnt="4"/>
      <dgm:spPr/>
    </dgm:pt>
    <dgm:pt modelId="{933DA8D4-53DC-EC4E-B960-4DF672F1A7D0}" type="pres">
      <dgm:prSet presAssocID="{BD787DF8-A0E1-7E49-97F6-28C9ED0FD9AE}" presName="node" presStyleLbl="node1" presStyleIdx="1" presStyleCnt="4">
        <dgm:presLayoutVars>
          <dgm:bulletEnabled val="1"/>
        </dgm:presLayoutVars>
      </dgm:prSet>
      <dgm:spPr/>
    </dgm:pt>
    <dgm:pt modelId="{0CC8EA9F-1F64-F640-A6D5-9529643A81E8}" type="pres">
      <dgm:prSet presAssocID="{BD787DF8-A0E1-7E49-97F6-28C9ED0FD9AE}" presName="spNode" presStyleCnt="0"/>
      <dgm:spPr/>
    </dgm:pt>
    <dgm:pt modelId="{2FB37410-5926-0E40-9EB1-D5C1A16D4CFD}" type="pres">
      <dgm:prSet presAssocID="{CE34D02E-5733-B345-9EA7-79FF92CBD1CE}" presName="sibTrans" presStyleLbl="sibTrans1D1" presStyleIdx="1" presStyleCnt="4"/>
      <dgm:spPr/>
    </dgm:pt>
    <dgm:pt modelId="{95B0552D-A17D-1C45-9E9B-2C30E00F283D}" type="pres">
      <dgm:prSet presAssocID="{D792B62F-8710-014C-A56C-305D18B0E20C}" presName="node" presStyleLbl="node1" presStyleIdx="2" presStyleCnt="4">
        <dgm:presLayoutVars>
          <dgm:bulletEnabled val="1"/>
        </dgm:presLayoutVars>
      </dgm:prSet>
      <dgm:spPr/>
    </dgm:pt>
    <dgm:pt modelId="{9ED9D131-51E9-AE4E-9F7D-9624BEC4ACE0}" type="pres">
      <dgm:prSet presAssocID="{D792B62F-8710-014C-A56C-305D18B0E20C}" presName="spNode" presStyleCnt="0"/>
      <dgm:spPr/>
    </dgm:pt>
    <dgm:pt modelId="{71A33A49-E5C9-A545-8440-10B47FECE64C}" type="pres">
      <dgm:prSet presAssocID="{B84F5C90-6E0E-D44F-B63F-2CDB5170C0D1}" presName="sibTrans" presStyleLbl="sibTrans1D1" presStyleIdx="2" presStyleCnt="4"/>
      <dgm:spPr/>
    </dgm:pt>
    <dgm:pt modelId="{A7912C1E-E8F0-0247-B5ED-57F006F03AF5}" type="pres">
      <dgm:prSet presAssocID="{FAAB5BC1-4FCB-D74A-8C2B-64AC067F79A3}" presName="node" presStyleLbl="node1" presStyleIdx="3" presStyleCnt="4">
        <dgm:presLayoutVars>
          <dgm:bulletEnabled val="1"/>
        </dgm:presLayoutVars>
      </dgm:prSet>
      <dgm:spPr/>
    </dgm:pt>
    <dgm:pt modelId="{7DE7EFD0-85FD-F64C-A4DB-159CF21EB067}" type="pres">
      <dgm:prSet presAssocID="{FAAB5BC1-4FCB-D74A-8C2B-64AC067F79A3}" presName="spNode" presStyleCnt="0"/>
      <dgm:spPr/>
    </dgm:pt>
    <dgm:pt modelId="{8CE4455D-1A68-E343-B04E-BB91C90E278E}" type="pres">
      <dgm:prSet presAssocID="{269E1965-6465-354B-A94A-1DC7AA5312B4}" presName="sibTrans" presStyleLbl="sibTrans1D1" presStyleIdx="3" presStyleCnt="4"/>
      <dgm:spPr/>
    </dgm:pt>
  </dgm:ptLst>
  <dgm:cxnLst>
    <dgm:cxn modelId="{30AEB203-09B6-484C-A54C-81F5D9954D13}" type="presOf" srcId="{CE34D02E-5733-B345-9EA7-79FF92CBD1CE}" destId="{2FB37410-5926-0E40-9EB1-D5C1A16D4CFD}" srcOrd="0" destOrd="0" presId="urn:microsoft.com/office/officeart/2005/8/layout/cycle6"/>
    <dgm:cxn modelId="{EECFFD0F-12B1-BA41-B474-CD0A8CEA44B4}" type="presOf" srcId="{B84F5C90-6E0E-D44F-B63F-2CDB5170C0D1}" destId="{71A33A49-E5C9-A545-8440-10B47FECE64C}" srcOrd="0" destOrd="0" presId="urn:microsoft.com/office/officeart/2005/8/layout/cycle6"/>
    <dgm:cxn modelId="{5BA17240-3A9B-2745-94C9-42332550B72D}" srcId="{29B92B13-1860-3947-A8C9-CA8E7D6B4743}" destId="{FAAB5BC1-4FCB-D74A-8C2B-64AC067F79A3}" srcOrd="3" destOrd="0" parTransId="{929911C8-4826-8A4A-9C35-66258A5ED6E0}" sibTransId="{269E1965-6465-354B-A94A-1DC7AA5312B4}"/>
    <dgm:cxn modelId="{FDA0734A-1A10-E24B-8DD9-6CA1068EF0D6}" type="presOf" srcId="{29B92B13-1860-3947-A8C9-CA8E7D6B4743}" destId="{03D8744D-CDF2-3B42-9AD7-84864C485254}" srcOrd="0" destOrd="0" presId="urn:microsoft.com/office/officeart/2005/8/layout/cycle6"/>
    <dgm:cxn modelId="{6F0FE14D-3DB6-D04E-BA5D-E71F4A82F946}" type="presOf" srcId="{269E1965-6465-354B-A94A-1DC7AA5312B4}" destId="{8CE4455D-1A68-E343-B04E-BB91C90E278E}" srcOrd="0" destOrd="0" presId="urn:microsoft.com/office/officeart/2005/8/layout/cycle6"/>
    <dgm:cxn modelId="{452DFD7D-3A56-5347-A986-696696FE0C31}" type="presOf" srcId="{8EE0B1F8-EBB9-0045-9CEA-4BA5C45F6F98}" destId="{08E62D1C-F6EB-B041-87B3-19B9B4F75E5E}" srcOrd="0" destOrd="0" presId="urn:microsoft.com/office/officeart/2005/8/layout/cycle6"/>
    <dgm:cxn modelId="{6CAFB09E-03BE-F84B-9DCA-715944BA17F6}" srcId="{29B92B13-1860-3947-A8C9-CA8E7D6B4743}" destId="{BD787DF8-A0E1-7E49-97F6-28C9ED0FD9AE}" srcOrd="1" destOrd="0" parTransId="{0E1A5B54-DE83-2D41-87C9-6B074862B819}" sibTransId="{CE34D02E-5733-B345-9EA7-79FF92CBD1CE}"/>
    <dgm:cxn modelId="{DC517CB7-8149-1C4B-A772-A7C155C786CB}" srcId="{29B92B13-1860-3947-A8C9-CA8E7D6B4743}" destId="{D75DD70A-DE6D-8044-8FDF-3D03F7042AB6}" srcOrd="0" destOrd="0" parTransId="{5C1ABA6C-7E6C-BD44-BF64-07153364D35F}" sibTransId="{8EE0B1F8-EBB9-0045-9CEA-4BA5C45F6F98}"/>
    <dgm:cxn modelId="{BF2C76BC-F751-4345-8796-40FEB0FE5F4E}" srcId="{29B92B13-1860-3947-A8C9-CA8E7D6B4743}" destId="{D792B62F-8710-014C-A56C-305D18B0E20C}" srcOrd="2" destOrd="0" parTransId="{1A86E3DA-25EC-024C-8D2E-52F0EF64BA4F}" sibTransId="{B84F5C90-6E0E-D44F-B63F-2CDB5170C0D1}"/>
    <dgm:cxn modelId="{E269A7C2-4CC1-744B-9580-89FCED050A52}" type="presOf" srcId="{FAAB5BC1-4FCB-D74A-8C2B-64AC067F79A3}" destId="{A7912C1E-E8F0-0247-B5ED-57F006F03AF5}" srcOrd="0" destOrd="0" presId="urn:microsoft.com/office/officeart/2005/8/layout/cycle6"/>
    <dgm:cxn modelId="{41126CD0-930C-9D4A-8F54-B7A552DB66C8}" type="presOf" srcId="{D792B62F-8710-014C-A56C-305D18B0E20C}" destId="{95B0552D-A17D-1C45-9E9B-2C30E00F283D}" srcOrd="0" destOrd="0" presId="urn:microsoft.com/office/officeart/2005/8/layout/cycle6"/>
    <dgm:cxn modelId="{57A577D7-26CB-D741-BFE6-E979FB2C7618}" type="presOf" srcId="{BD787DF8-A0E1-7E49-97F6-28C9ED0FD9AE}" destId="{933DA8D4-53DC-EC4E-B960-4DF672F1A7D0}" srcOrd="0" destOrd="0" presId="urn:microsoft.com/office/officeart/2005/8/layout/cycle6"/>
    <dgm:cxn modelId="{3EEB57DA-A941-3F4A-818C-8646D4D17947}" type="presOf" srcId="{D75DD70A-DE6D-8044-8FDF-3D03F7042AB6}" destId="{C81D019E-CEB6-3945-B767-764844F3C89A}" srcOrd="0" destOrd="0" presId="urn:microsoft.com/office/officeart/2005/8/layout/cycle6"/>
    <dgm:cxn modelId="{1E97F967-C169-AA41-A62F-CDEC56FC6A40}" type="presParOf" srcId="{03D8744D-CDF2-3B42-9AD7-84864C485254}" destId="{C81D019E-CEB6-3945-B767-764844F3C89A}" srcOrd="0" destOrd="0" presId="urn:microsoft.com/office/officeart/2005/8/layout/cycle6"/>
    <dgm:cxn modelId="{68DD37E0-7819-5843-978A-1B5892D20385}" type="presParOf" srcId="{03D8744D-CDF2-3B42-9AD7-84864C485254}" destId="{09FD5DF0-0B63-FD4D-AB04-DC2BAD13BFE5}" srcOrd="1" destOrd="0" presId="urn:microsoft.com/office/officeart/2005/8/layout/cycle6"/>
    <dgm:cxn modelId="{DF659DB9-9E98-0A43-B72D-4775998D14F8}" type="presParOf" srcId="{03D8744D-CDF2-3B42-9AD7-84864C485254}" destId="{08E62D1C-F6EB-B041-87B3-19B9B4F75E5E}" srcOrd="2" destOrd="0" presId="urn:microsoft.com/office/officeart/2005/8/layout/cycle6"/>
    <dgm:cxn modelId="{B933F995-4179-A04A-BCE1-528CB1B2CEB4}" type="presParOf" srcId="{03D8744D-CDF2-3B42-9AD7-84864C485254}" destId="{933DA8D4-53DC-EC4E-B960-4DF672F1A7D0}" srcOrd="3" destOrd="0" presId="urn:microsoft.com/office/officeart/2005/8/layout/cycle6"/>
    <dgm:cxn modelId="{DCAE11E4-3808-C549-B913-BAB59561A04B}" type="presParOf" srcId="{03D8744D-CDF2-3B42-9AD7-84864C485254}" destId="{0CC8EA9F-1F64-F640-A6D5-9529643A81E8}" srcOrd="4" destOrd="0" presId="urn:microsoft.com/office/officeart/2005/8/layout/cycle6"/>
    <dgm:cxn modelId="{C6CDB1EE-4C9E-FF48-A8ED-AA2A22B327CA}" type="presParOf" srcId="{03D8744D-CDF2-3B42-9AD7-84864C485254}" destId="{2FB37410-5926-0E40-9EB1-D5C1A16D4CFD}" srcOrd="5" destOrd="0" presId="urn:microsoft.com/office/officeart/2005/8/layout/cycle6"/>
    <dgm:cxn modelId="{53A22B93-D5D7-C249-BCC7-F01AFCD6D4D5}" type="presParOf" srcId="{03D8744D-CDF2-3B42-9AD7-84864C485254}" destId="{95B0552D-A17D-1C45-9E9B-2C30E00F283D}" srcOrd="6" destOrd="0" presId="urn:microsoft.com/office/officeart/2005/8/layout/cycle6"/>
    <dgm:cxn modelId="{7583C82A-F04E-0647-B802-46527EAE6EDA}" type="presParOf" srcId="{03D8744D-CDF2-3B42-9AD7-84864C485254}" destId="{9ED9D131-51E9-AE4E-9F7D-9624BEC4ACE0}" srcOrd="7" destOrd="0" presId="urn:microsoft.com/office/officeart/2005/8/layout/cycle6"/>
    <dgm:cxn modelId="{CB513957-FA41-D846-AC93-6D2C7BBF7FBA}" type="presParOf" srcId="{03D8744D-CDF2-3B42-9AD7-84864C485254}" destId="{71A33A49-E5C9-A545-8440-10B47FECE64C}" srcOrd="8" destOrd="0" presId="urn:microsoft.com/office/officeart/2005/8/layout/cycle6"/>
    <dgm:cxn modelId="{9417F5A5-1035-FD46-AA64-5465FB8B81F5}" type="presParOf" srcId="{03D8744D-CDF2-3B42-9AD7-84864C485254}" destId="{A7912C1E-E8F0-0247-B5ED-57F006F03AF5}" srcOrd="9" destOrd="0" presId="urn:microsoft.com/office/officeart/2005/8/layout/cycle6"/>
    <dgm:cxn modelId="{58338EDA-2963-F94E-80BB-C0D26E2EF6C7}" type="presParOf" srcId="{03D8744D-CDF2-3B42-9AD7-84864C485254}" destId="{7DE7EFD0-85FD-F64C-A4DB-159CF21EB067}" srcOrd="10" destOrd="0" presId="urn:microsoft.com/office/officeart/2005/8/layout/cycle6"/>
    <dgm:cxn modelId="{B95EDAF9-6316-CD4E-841E-CAC606C9BCB2}" type="presParOf" srcId="{03D8744D-CDF2-3B42-9AD7-84864C485254}" destId="{8CE4455D-1A68-E343-B04E-BB91C90E278E}"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37CD502-DBBE-1543-9805-F0ADFB4A1FAB}" type="doc">
      <dgm:prSet loTypeId="urn:microsoft.com/office/officeart/2005/8/layout/vList3" loCatId="" qsTypeId="urn:microsoft.com/office/officeart/2005/8/quickstyle/simple1" qsCatId="simple" csTypeId="urn:microsoft.com/office/officeart/2005/8/colors/accent1_2" csCatId="accent1" phldr="1"/>
      <dgm:spPr/>
    </dgm:pt>
    <dgm:pt modelId="{E82A233A-0A05-EF45-A4A8-38D69A600882}">
      <dgm:prSet phldrT="[Text]"/>
      <dgm:spPr>
        <a:solidFill>
          <a:srgbClr val="00446A"/>
        </a:solidFill>
      </dgm:spPr>
      <dgm:t>
        <a:bodyPr/>
        <a:lstStyle/>
        <a:p>
          <a:r>
            <a:rPr lang="en-US" dirty="0"/>
            <a:t>Assessment</a:t>
          </a:r>
        </a:p>
      </dgm:t>
    </dgm:pt>
    <dgm:pt modelId="{C06CFEEB-6F5E-F643-9384-E2D124997DDD}" type="parTrans" cxnId="{E95534E8-B2D0-0B4D-B599-854AECD9FCEF}">
      <dgm:prSet/>
      <dgm:spPr/>
      <dgm:t>
        <a:bodyPr/>
        <a:lstStyle/>
        <a:p>
          <a:endParaRPr lang="en-US"/>
        </a:p>
      </dgm:t>
    </dgm:pt>
    <dgm:pt modelId="{09F6E39A-CBD8-654F-A570-075BE5A38D9E}" type="sibTrans" cxnId="{E95534E8-B2D0-0B4D-B599-854AECD9FCEF}">
      <dgm:prSet/>
      <dgm:spPr/>
      <dgm:t>
        <a:bodyPr/>
        <a:lstStyle/>
        <a:p>
          <a:endParaRPr lang="en-US"/>
        </a:p>
      </dgm:t>
    </dgm:pt>
    <dgm:pt modelId="{C06A8EFF-CFCD-B945-95AE-C7FD914CC8B9}">
      <dgm:prSet phldrT="[Text]"/>
      <dgm:spPr>
        <a:solidFill>
          <a:srgbClr val="00446A"/>
        </a:solidFill>
      </dgm:spPr>
      <dgm:t>
        <a:bodyPr/>
        <a:lstStyle/>
        <a:p>
          <a:r>
            <a:rPr lang="en-US" dirty="0"/>
            <a:t>Online/hybrid teaching</a:t>
          </a:r>
        </a:p>
      </dgm:t>
    </dgm:pt>
    <dgm:pt modelId="{253EB9C9-BA3A-1041-8581-FBE403F9C73F}" type="parTrans" cxnId="{8887142D-A1AE-BB4E-B65F-DA1C293346DB}">
      <dgm:prSet/>
      <dgm:spPr/>
      <dgm:t>
        <a:bodyPr/>
        <a:lstStyle/>
        <a:p>
          <a:endParaRPr lang="en-US"/>
        </a:p>
      </dgm:t>
    </dgm:pt>
    <dgm:pt modelId="{715C4F50-7EC3-554F-8A8A-E6ACF8276E8B}" type="sibTrans" cxnId="{8887142D-A1AE-BB4E-B65F-DA1C293346DB}">
      <dgm:prSet/>
      <dgm:spPr/>
      <dgm:t>
        <a:bodyPr/>
        <a:lstStyle/>
        <a:p>
          <a:endParaRPr lang="en-US"/>
        </a:p>
      </dgm:t>
    </dgm:pt>
    <dgm:pt modelId="{2422802E-0BAD-874F-B672-DF83EFCC1A4D}">
      <dgm:prSet phldrT="[Text]"/>
      <dgm:spPr>
        <a:solidFill>
          <a:srgbClr val="00446A"/>
        </a:solidFill>
      </dgm:spPr>
      <dgm:t>
        <a:bodyPr/>
        <a:lstStyle/>
        <a:p>
          <a:r>
            <a:rPr lang="en-US" dirty="0"/>
            <a:t>Educational Technology</a:t>
          </a:r>
        </a:p>
      </dgm:t>
    </dgm:pt>
    <dgm:pt modelId="{E7EB3D0F-6C21-144F-B06A-ECC41C0B92CF}" type="parTrans" cxnId="{33D2CF5E-F1DB-CD40-B315-95B9A484EA93}">
      <dgm:prSet/>
      <dgm:spPr/>
      <dgm:t>
        <a:bodyPr/>
        <a:lstStyle/>
        <a:p>
          <a:endParaRPr lang="en-US"/>
        </a:p>
      </dgm:t>
    </dgm:pt>
    <dgm:pt modelId="{3A6A18D2-1DC7-174B-B2A2-9628385E00F9}" type="sibTrans" cxnId="{33D2CF5E-F1DB-CD40-B315-95B9A484EA93}">
      <dgm:prSet/>
      <dgm:spPr/>
      <dgm:t>
        <a:bodyPr/>
        <a:lstStyle/>
        <a:p>
          <a:endParaRPr lang="en-US"/>
        </a:p>
      </dgm:t>
    </dgm:pt>
    <dgm:pt modelId="{356791D5-E040-5E44-8FE3-DA08C89090D0}">
      <dgm:prSet/>
      <dgm:spPr>
        <a:solidFill>
          <a:srgbClr val="00446A"/>
        </a:solidFill>
      </dgm:spPr>
      <dgm:t>
        <a:bodyPr/>
        <a:lstStyle/>
        <a:p>
          <a:r>
            <a:rPr lang="en-US" dirty="0"/>
            <a:t>Open Educational Resources</a:t>
          </a:r>
        </a:p>
      </dgm:t>
    </dgm:pt>
    <dgm:pt modelId="{53B9E6D7-C593-8345-9A25-09E147560771}" type="parTrans" cxnId="{8D3F0C12-8655-1F4D-A36D-284DF9E5A593}">
      <dgm:prSet/>
      <dgm:spPr/>
      <dgm:t>
        <a:bodyPr/>
        <a:lstStyle/>
        <a:p>
          <a:endParaRPr lang="en-US"/>
        </a:p>
      </dgm:t>
    </dgm:pt>
    <dgm:pt modelId="{31EE6315-C276-7A49-8B57-246867523623}" type="sibTrans" cxnId="{8D3F0C12-8655-1F4D-A36D-284DF9E5A593}">
      <dgm:prSet/>
      <dgm:spPr/>
      <dgm:t>
        <a:bodyPr/>
        <a:lstStyle/>
        <a:p>
          <a:endParaRPr lang="en-US"/>
        </a:p>
      </dgm:t>
    </dgm:pt>
    <dgm:pt modelId="{4A557722-997C-9A4A-A364-3182B27C085E}">
      <dgm:prSet/>
      <dgm:spPr>
        <a:solidFill>
          <a:srgbClr val="00446A"/>
        </a:solidFill>
      </dgm:spPr>
      <dgm:t>
        <a:bodyPr/>
        <a:lstStyle/>
        <a:p>
          <a:r>
            <a:rPr lang="en-US" dirty="0"/>
            <a:t>Open Education Pedagogy</a:t>
          </a:r>
        </a:p>
      </dgm:t>
    </dgm:pt>
    <dgm:pt modelId="{052078AC-B087-8049-A7AC-52DCCCFB6D8F}" type="parTrans" cxnId="{50CE981F-CF59-6641-906B-6E739171BD6F}">
      <dgm:prSet/>
      <dgm:spPr/>
      <dgm:t>
        <a:bodyPr/>
        <a:lstStyle/>
        <a:p>
          <a:endParaRPr lang="en-US"/>
        </a:p>
      </dgm:t>
    </dgm:pt>
    <dgm:pt modelId="{A5C1A6D3-BDE4-2B4C-8824-354A45AF7380}" type="sibTrans" cxnId="{50CE981F-CF59-6641-906B-6E739171BD6F}">
      <dgm:prSet/>
      <dgm:spPr/>
      <dgm:t>
        <a:bodyPr/>
        <a:lstStyle/>
        <a:p>
          <a:endParaRPr lang="en-US"/>
        </a:p>
      </dgm:t>
    </dgm:pt>
    <dgm:pt modelId="{E1A306B7-5D4F-5649-9A93-A3F898603DBE}">
      <dgm:prSet/>
      <dgm:spPr>
        <a:solidFill>
          <a:srgbClr val="00446A"/>
        </a:solidFill>
      </dgm:spPr>
      <dgm:t>
        <a:bodyPr/>
        <a:lstStyle/>
        <a:p>
          <a:r>
            <a:rPr lang="en-US" dirty="0"/>
            <a:t>Artificial Intelligence</a:t>
          </a:r>
        </a:p>
      </dgm:t>
    </dgm:pt>
    <dgm:pt modelId="{63ACC8A8-9D64-8647-A6D6-D8AB44D33629}" type="parTrans" cxnId="{431959A4-C419-BA42-BD6D-8D86A19AE5C8}">
      <dgm:prSet/>
      <dgm:spPr/>
      <dgm:t>
        <a:bodyPr/>
        <a:lstStyle/>
        <a:p>
          <a:endParaRPr lang="en-US"/>
        </a:p>
      </dgm:t>
    </dgm:pt>
    <dgm:pt modelId="{8E9AA31B-F84D-1044-9986-DFDDF975257B}" type="sibTrans" cxnId="{431959A4-C419-BA42-BD6D-8D86A19AE5C8}">
      <dgm:prSet/>
      <dgm:spPr/>
      <dgm:t>
        <a:bodyPr/>
        <a:lstStyle/>
        <a:p>
          <a:endParaRPr lang="en-US"/>
        </a:p>
      </dgm:t>
    </dgm:pt>
    <dgm:pt modelId="{8F3538B4-A4FE-FB43-AF7D-98DAC6179E0C}" type="pres">
      <dgm:prSet presAssocID="{037CD502-DBBE-1543-9805-F0ADFB4A1FAB}" presName="linearFlow" presStyleCnt="0">
        <dgm:presLayoutVars>
          <dgm:dir/>
          <dgm:resizeHandles val="exact"/>
        </dgm:presLayoutVars>
      </dgm:prSet>
      <dgm:spPr/>
    </dgm:pt>
    <dgm:pt modelId="{F567DD85-DE6C-0346-8582-D196C7DDD9D8}" type="pres">
      <dgm:prSet presAssocID="{E82A233A-0A05-EF45-A4A8-38D69A600882}" presName="composite" presStyleCnt="0"/>
      <dgm:spPr/>
    </dgm:pt>
    <dgm:pt modelId="{058DEF69-BE34-9247-BE77-803C1301AE56}" type="pres">
      <dgm:prSet presAssocID="{E82A233A-0A05-EF45-A4A8-38D69A600882}" presName="imgShp" presStyleLbl="fgImgPlace1" presStyleIdx="0" presStyleCnt="6"/>
      <dgm:spPr>
        <a:solidFill>
          <a:srgbClr val="00949A"/>
        </a:solidFill>
      </dgm:spPr>
    </dgm:pt>
    <dgm:pt modelId="{E4B8E5F7-A269-3E4D-8050-DEEEEC523152}" type="pres">
      <dgm:prSet presAssocID="{E82A233A-0A05-EF45-A4A8-38D69A600882}" presName="txShp" presStyleLbl="node1" presStyleIdx="0" presStyleCnt="6" custLinFactNeighborX="-829" custLinFactNeighborY="-42229">
        <dgm:presLayoutVars>
          <dgm:bulletEnabled val="1"/>
        </dgm:presLayoutVars>
      </dgm:prSet>
      <dgm:spPr/>
    </dgm:pt>
    <dgm:pt modelId="{3F9B919E-A82C-8043-8F87-27C97F75A447}" type="pres">
      <dgm:prSet presAssocID="{09F6E39A-CBD8-654F-A570-075BE5A38D9E}" presName="spacing" presStyleCnt="0"/>
      <dgm:spPr/>
    </dgm:pt>
    <dgm:pt modelId="{A7E32C1F-D072-E641-93C2-0D987FA0E43E}" type="pres">
      <dgm:prSet presAssocID="{C06A8EFF-CFCD-B945-95AE-C7FD914CC8B9}" presName="composite" presStyleCnt="0"/>
      <dgm:spPr/>
    </dgm:pt>
    <dgm:pt modelId="{410543F0-0D63-504F-B0F9-AEB59618F0E4}" type="pres">
      <dgm:prSet presAssocID="{C06A8EFF-CFCD-B945-95AE-C7FD914CC8B9}" presName="imgShp" presStyleLbl="fgImgPlace1" presStyleIdx="1" presStyleCnt="6"/>
      <dgm:spPr>
        <a:solidFill>
          <a:srgbClr val="00949A"/>
        </a:solidFill>
      </dgm:spPr>
    </dgm:pt>
    <dgm:pt modelId="{2AAAA752-3F29-154A-B7A6-5EDB7F48A145}" type="pres">
      <dgm:prSet presAssocID="{C06A8EFF-CFCD-B945-95AE-C7FD914CC8B9}" presName="txShp" presStyleLbl="node1" presStyleIdx="1" presStyleCnt="6">
        <dgm:presLayoutVars>
          <dgm:bulletEnabled val="1"/>
        </dgm:presLayoutVars>
      </dgm:prSet>
      <dgm:spPr/>
    </dgm:pt>
    <dgm:pt modelId="{1291A842-D878-A84F-86F3-A27C72FDDF3F}" type="pres">
      <dgm:prSet presAssocID="{715C4F50-7EC3-554F-8A8A-E6ACF8276E8B}" presName="spacing" presStyleCnt="0"/>
      <dgm:spPr/>
    </dgm:pt>
    <dgm:pt modelId="{C8F8947E-53D5-FB41-9391-0E7C7F2E7524}" type="pres">
      <dgm:prSet presAssocID="{2422802E-0BAD-874F-B672-DF83EFCC1A4D}" presName="composite" presStyleCnt="0"/>
      <dgm:spPr/>
    </dgm:pt>
    <dgm:pt modelId="{3AD59F8B-9C42-344D-B39B-BB4DD462F71A}" type="pres">
      <dgm:prSet presAssocID="{2422802E-0BAD-874F-B672-DF83EFCC1A4D}" presName="imgShp" presStyleLbl="fgImgPlace1" presStyleIdx="2" presStyleCnt="6"/>
      <dgm:spPr>
        <a:solidFill>
          <a:srgbClr val="00949A"/>
        </a:solidFill>
      </dgm:spPr>
    </dgm:pt>
    <dgm:pt modelId="{9149B5D7-2C13-454E-808C-0195F6EB5ED8}" type="pres">
      <dgm:prSet presAssocID="{2422802E-0BAD-874F-B672-DF83EFCC1A4D}" presName="txShp" presStyleLbl="node1" presStyleIdx="2" presStyleCnt="6">
        <dgm:presLayoutVars>
          <dgm:bulletEnabled val="1"/>
        </dgm:presLayoutVars>
      </dgm:prSet>
      <dgm:spPr/>
    </dgm:pt>
    <dgm:pt modelId="{A7176838-3832-4745-968C-0BBA4EDED3FD}" type="pres">
      <dgm:prSet presAssocID="{3A6A18D2-1DC7-174B-B2A2-9628385E00F9}" presName="spacing" presStyleCnt="0"/>
      <dgm:spPr/>
    </dgm:pt>
    <dgm:pt modelId="{57228C34-9A47-9E43-8133-84C9CC182EA8}" type="pres">
      <dgm:prSet presAssocID="{356791D5-E040-5E44-8FE3-DA08C89090D0}" presName="composite" presStyleCnt="0"/>
      <dgm:spPr/>
    </dgm:pt>
    <dgm:pt modelId="{F3D3FDB5-06AE-7043-A50C-33191EE516C4}" type="pres">
      <dgm:prSet presAssocID="{356791D5-E040-5E44-8FE3-DA08C89090D0}" presName="imgShp" presStyleLbl="fgImgPlace1" presStyleIdx="3" presStyleCnt="6"/>
      <dgm:spPr>
        <a:solidFill>
          <a:srgbClr val="00949A"/>
        </a:solidFill>
      </dgm:spPr>
    </dgm:pt>
    <dgm:pt modelId="{E362C39A-BB23-1C41-B2DB-AC7A7B57FB4D}" type="pres">
      <dgm:prSet presAssocID="{356791D5-E040-5E44-8FE3-DA08C89090D0}" presName="txShp" presStyleLbl="node1" presStyleIdx="3" presStyleCnt="6">
        <dgm:presLayoutVars>
          <dgm:bulletEnabled val="1"/>
        </dgm:presLayoutVars>
      </dgm:prSet>
      <dgm:spPr/>
    </dgm:pt>
    <dgm:pt modelId="{5A99A7FE-9EF3-3C47-A431-FBD0EAC60BE6}" type="pres">
      <dgm:prSet presAssocID="{31EE6315-C276-7A49-8B57-246867523623}" presName="spacing" presStyleCnt="0"/>
      <dgm:spPr/>
    </dgm:pt>
    <dgm:pt modelId="{5CD5236B-8D1A-AF4B-B036-1A88C5011470}" type="pres">
      <dgm:prSet presAssocID="{4A557722-997C-9A4A-A364-3182B27C085E}" presName="composite" presStyleCnt="0"/>
      <dgm:spPr/>
    </dgm:pt>
    <dgm:pt modelId="{024E5523-C806-5140-83EC-0EA9272450B7}" type="pres">
      <dgm:prSet presAssocID="{4A557722-997C-9A4A-A364-3182B27C085E}" presName="imgShp" presStyleLbl="fgImgPlace1" presStyleIdx="4" presStyleCnt="6"/>
      <dgm:spPr>
        <a:solidFill>
          <a:srgbClr val="00949A"/>
        </a:solidFill>
      </dgm:spPr>
    </dgm:pt>
    <dgm:pt modelId="{E7174CE9-4CE4-E74A-B1D9-60AB5C11D739}" type="pres">
      <dgm:prSet presAssocID="{4A557722-997C-9A4A-A364-3182B27C085E}" presName="txShp" presStyleLbl="node1" presStyleIdx="4" presStyleCnt="6">
        <dgm:presLayoutVars>
          <dgm:bulletEnabled val="1"/>
        </dgm:presLayoutVars>
      </dgm:prSet>
      <dgm:spPr/>
    </dgm:pt>
    <dgm:pt modelId="{7D2B3791-FE1E-3F45-A0F9-70AA679B938C}" type="pres">
      <dgm:prSet presAssocID="{A5C1A6D3-BDE4-2B4C-8824-354A45AF7380}" presName="spacing" presStyleCnt="0"/>
      <dgm:spPr/>
    </dgm:pt>
    <dgm:pt modelId="{79695E6D-4055-0D48-AF5A-5F6871F987EA}" type="pres">
      <dgm:prSet presAssocID="{E1A306B7-5D4F-5649-9A93-A3F898603DBE}" presName="composite" presStyleCnt="0"/>
      <dgm:spPr/>
    </dgm:pt>
    <dgm:pt modelId="{59EDE796-107A-704C-B192-03BB7AED40D8}" type="pres">
      <dgm:prSet presAssocID="{E1A306B7-5D4F-5649-9A93-A3F898603DBE}" presName="imgShp" presStyleLbl="fgImgPlace1" presStyleIdx="5" presStyleCnt="6"/>
      <dgm:spPr>
        <a:solidFill>
          <a:srgbClr val="00949A"/>
        </a:solidFill>
      </dgm:spPr>
    </dgm:pt>
    <dgm:pt modelId="{F3E379FE-7056-DA4B-8236-0B245A49F9F5}" type="pres">
      <dgm:prSet presAssocID="{E1A306B7-5D4F-5649-9A93-A3F898603DBE}" presName="txShp" presStyleLbl="node1" presStyleIdx="5" presStyleCnt="6">
        <dgm:presLayoutVars>
          <dgm:bulletEnabled val="1"/>
        </dgm:presLayoutVars>
      </dgm:prSet>
      <dgm:spPr/>
    </dgm:pt>
  </dgm:ptLst>
  <dgm:cxnLst>
    <dgm:cxn modelId="{8D3F0C12-8655-1F4D-A36D-284DF9E5A593}" srcId="{037CD502-DBBE-1543-9805-F0ADFB4A1FAB}" destId="{356791D5-E040-5E44-8FE3-DA08C89090D0}" srcOrd="3" destOrd="0" parTransId="{53B9E6D7-C593-8345-9A25-09E147560771}" sibTransId="{31EE6315-C276-7A49-8B57-246867523623}"/>
    <dgm:cxn modelId="{F61D9C13-528D-5A47-8B1E-27B5A2FBA8C6}" type="presOf" srcId="{C06A8EFF-CFCD-B945-95AE-C7FD914CC8B9}" destId="{2AAAA752-3F29-154A-B7A6-5EDB7F48A145}" srcOrd="0" destOrd="0" presId="urn:microsoft.com/office/officeart/2005/8/layout/vList3"/>
    <dgm:cxn modelId="{50CE981F-CF59-6641-906B-6E739171BD6F}" srcId="{037CD502-DBBE-1543-9805-F0ADFB4A1FAB}" destId="{4A557722-997C-9A4A-A364-3182B27C085E}" srcOrd="4" destOrd="0" parTransId="{052078AC-B087-8049-A7AC-52DCCCFB6D8F}" sibTransId="{A5C1A6D3-BDE4-2B4C-8824-354A45AF7380}"/>
    <dgm:cxn modelId="{8887142D-A1AE-BB4E-B65F-DA1C293346DB}" srcId="{037CD502-DBBE-1543-9805-F0ADFB4A1FAB}" destId="{C06A8EFF-CFCD-B945-95AE-C7FD914CC8B9}" srcOrd="1" destOrd="0" parTransId="{253EB9C9-BA3A-1041-8581-FBE403F9C73F}" sibTransId="{715C4F50-7EC3-554F-8A8A-E6ACF8276E8B}"/>
    <dgm:cxn modelId="{D1A0F22E-C504-894D-9647-76A522533B64}" type="presOf" srcId="{E82A233A-0A05-EF45-A4A8-38D69A600882}" destId="{E4B8E5F7-A269-3E4D-8050-DEEEEC523152}" srcOrd="0" destOrd="0" presId="urn:microsoft.com/office/officeart/2005/8/layout/vList3"/>
    <dgm:cxn modelId="{F5E12A3A-9A3A-A747-BD56-9632563B8C6A}" type="presOf" srcId="{2422802E-0BAD-874F-B672-DF83EFCC1A4D}" destId="{9149B5D7-2C13-454E-808C-0195F6EB5ED8}" srcOrd="0" destOrd="0" presId="urn:microsoft.com/office/officeart/2005/8/layout/vList3"/>
    <dgm:cxn modelId="{33D2CF5E-F1DB-CD40-B315-95B9A484EA93}" srcId="{037CD502-DBBE-1543-9805-F0ADFB4A1FAB}" destId="{2422802E-0BAD-874F-B672-DF83EFCC1A4D}" srcOrd="2" destOrd="0" parTransId="{E7EB3D0F-6C21-144F-B06A-ECC41C0B92CF}" sibTransId="{3A6A18D2-1DC7-174B-B2A2-9628385E00F9}"/>
    <dgm:cxn modelId="{4E858F69-9E7E-EB41-BC19-F8B0C1A2CF12}" type="presOf" srcId="{E1A306B7-5D4F-5649-9A93-A3F898603DBE}" destId="{F3E379FE-7056-DA4B-8236-0B245A49F9F5}" srcOrd="0" destOrd="0" presId="urn:microsoft.com/office/officeart/2005/8/layout/vList3"/>
    <dgm:cxn modelId="{0C0E447B-B578-CD4A-9810-ACD6DF10303F}" type="presOf" srcId="{4A557722-997C-9A4A-A364-3182B27C085E}" destId="{E7174CE9-4CE4-E74A-B1D9-60AB5C11D739}" srcOrd="0" destOrd="0" presId="urn:microsoft.com/office/officeart/2005/8/layout/vList3"/>
    <dgm:cxn modelId="{33C22CA0-0B9D-A248-A93A-856B80A3BE0D}" type="presOf" srcId="{037CD502-DBBE-1543-9805-F0ADFB4A1FAB}" destId="{8F3538B4-A4FE-FB43-AF7D-98DAC6179E0C}" srcOrd="0" destOrd="0" presId="urn:microsoft.com/office/officeart/2005/8/layout/vList3"/>
    <dgm:cxn modelId="{431959A4-C419-BA42-BD6D-8D86A19AE5C8}" srcId="{037CD502-DBBE-1543-9805-F0ADFB4A1FAB}" destId="{E1A306B7-5D4F-5649-9A93-A3F898603DBE}" srcOrd="5" destOrd="0" parTransId="{63ACC8A8-9D64-8647-A6D6-D8AB44D33629}" sibTransId="{8E9AA31B-F84D-1044-9986-DFDDF975257B}"/>
    <dgm:cxn modelId="{E95534E8-B2D0-0B4D-B599-854AECD9FCEF}" srcId="{037CD502-DBBE-1543-9805-F0ADFB4A1FAB}" destId="{E82A233A-0A05-EF45-A4A8-38D69A600882}" srcOrd="0" destOrd="0" parTransId="{C06CFEEB-6F5E-F643-9384-E2D124997DDD}" sibTransId="{09F6E39A-CBD8-654F-A570-075BE5A38D9E}"/>
    <dgm:cxn modelId="{761272F2-1896-CD4A-949E-AE5C65C330EF}" type="presOf" srcId="{356791D5-E040-5E44-8FE3-DA08C89090D0}" destId="{E362C39A-BB23-1C41-B2DB-AC7A7B57FB4D}" srcOrd="0" destOrd="0" presId="urn:microsoft.com/office/officeart/2005/8/layout/vList3"/>
    <dgm:cxn modelId="{A9C490EC-1DE0-8546-8694-2D9B3AAC32A8}" type="presParOf" srcId="{8F3538B4-A4FE-FB43-AF7D-98DAC6179E0C}" destId="{F567DD85-DE6C-0346-8582-D196C7DDD9D8}" srcOrd="0" destOrd="0" presId="urn:microsoft.com/office/officeart/2005/8/layout/vList3"/>
    <dgm:cxn modelId="{9D9038DD-F1EB-E246-83BF-91287E846216}" type="presParOf" srcId="{F567DD85-DE6C-0346-8582-D196C7DDD9D8}" destId="{058DEF69-BE34-9247-BE77-803C1301AE56}" srcOrd="0" destOrd="0" presId="urn:microsoft.com/office/officeart/2005/8/layout/vList3"/>
    <dgm:cxn modelId="{2BB0B047-BA36-9B45-9DE2-E65CB09B5EF7}" type="presParOf" srcId="{F567DD85-DE6C-0346-8582-D196C7DDD9D8}" destId="{E4B8E5F7-A269-3E4D-8050-DEEEEC523152}" srcOrd="1" destOrd="0" presId="urn:microsoft.com/office/officeart/2005/8/layout/vList3"/>
    <dgm:cxn modelId="{E10ABC00-56DF-324D-AB91-5B1CABF1529A}" type="presParOf" srcId="{8F3538B4-A4FE-FB43-AF7D-98DAC6179E0C}" destId="{3F9B919E-A82C-8043-8F87-27C97F75A447}" srcOrd="1" destOrd="0" presId="urn:microsoft.com/office/officeart/2005/8/layout/vList3"/>
    <dgm:cxn modelId="{1E6DC00E-C6AB-4E49-948B-4631AF57C0D3}" type="presParOf" srcId="{8F3538B4-A4FE-FB43-AF7D-98DAC6179E0C}" destId="{A7E32C1F-D072-E641-93C2-0D987FA0E43E}" srcOrd="2" destOrd="0" presId="urn:microsoft.com/office/officeart/2005/8/layout/vList3"/>
    <dgm:cxn modelId="{950EFC5B-CFA7-144D-A1F8-0EA104DB88F2}" type="presParOf" srcId="{A7E32C1F-D072-E641-93C2-0D987FA0E43E}" destId="{410543F0-0D63-504F-B0F9-AEB59618F0E4}" srcOrd="0" destOrd="0" presId="urn:microsoft.com/office/officeart/2005/8/layout/vList3"/>
    <dgm:cxn modelId="{BAD281EA-CD26-D54E-AA4A-B7CB97CB8F81}" type="presParOf" srcId="{A7E32C1F-D072-E641-93C2-0D987FA0E43E}" destId="{2AAAA752-3F29-154A-B7A6-5EDB7F48A145}" srcOrd="1" destOrd="0" presId="urn:microsoft.com/office/officeart/2005/8/layout/vList3"/>
    <dgm:cxn modelId="{86CA3FB6-92D8-9948-A6BE-E3FEC109F6D3}" type="presParOf" srcId="{8F3538B4-A4FE-FB43-AF7D-98DAC6179E0C}" destId="{1291A842-D878-A84F-86F3-A27C72FDDF3F}" srcOrd="3" destOrd="0" presId="urn:microsoft.com/office/officeart/2005/8/layout/vList3"/>
    <dgm:cxn modelId="{F80D5013-5873-2541-AF69-0BF4C68CF51C}" type="presParOf" srcId="{8F3538B4-A4FE-FB43-AF7D-98DAC6179E0C}" destId="{C8F8947E-53D5-FB41-9391-0E7C7F2E7524}" srcOrd="4" destOrd="0" presId="urn:microsoft.com/office/officeart/2005/8/layout/vList3"/>
    <dgm:cxn modelId="{CC048216-BD17-1448-8C92-29A2AF4A0290}" type="presParOf" srcId="{C8F8947E-53D5-FB41-9391-0E7C7F2E7524}" destId="{3AD59F8B-9C42-344D-B39B-BB4DD462F71A}" srcOrd="0" destOrd="0" presId="urn:microsoft.com/office/officeart/2005/8/layout/vList3"/>
    <dgm:cxn modelId="{72B30EA8-392F-E047-A1B1-3A87C3B48020}" type="presParOf" srcId="{C8F8947E-53D5-FB41-9391-0E7C7F2E7524}" destId="{9149B5D7-2C13-454E-808C-0195F6EB5ED8}" srcOrd="1" destOrd="0" presId="urn:microsoft.com/office/officeart/2005/8/layout/vList3"/>
    <dgm:cxn modelId="{92A74A9C-2B91-2D46-8180-05B33A976743}" type="presParOf" srcId="{8F3538B4-A4FE-FB43-AF7D-98DAC6179E0C}" destId="{A7176838-3832-4745-968C-0BBA4EDED3FD}" srcOrd="5" destOrd="0" presId="urn:microsoft.com/office/officeart/2005/8/layout/vList3"/>
    <dgm:cxn modelId="{BDFBDBFD-F9D3-9D48-A7AC-9472D3D0A2A0}" type="presParOf" srcId="{8F3538B4-A4FE-FB43-AF7D-98DAC6179E0C}" destId="{57228C34-9A47-9E43-8133-84C9CC182EA8}" srcOrd="6" destOrd="0" presId="urn:microsoft.com/office/officeart/2005/8/layout/vList3"/>
    <dgm:cxn modelId="{92B87081-7DC0-4F49-91ED-56AA629822F2}" type="presParOf" srcId="{57228C34-9A47-9E43-8133-84C9CC182EA8}" destId="{F3D3FDB5-06AE-7043-A50C-33191EE516C4}" srcOrd="0" destOrd="0" presId="urn:microsoft.com/office/officeart/2005/8/layout/vList3"/>
    <dgm:cxn modelId="{E49778E2-D138-A146-AA9C-6C49F63469B8}" type="presParOf" srcId="{57228C34-9A47-9E43-8133-84C9CC182EA8}" destId="{E362C39A-BB23-1C41-B2DB-AC7A7B57FB4D}" srcOrd="1" destOrd="0" presId="urn:microsoft.com/office/officeart/2005/8/layout/vList3"/>
    <dgm:cxn modelId="{6D8EAECA-29AA-204F-9FF9-02D63ADAF38D}" type="presParOf" srcId="{8F3538B4-A4FE-FB43-AF7D-98DAC6179E0C}" destId="{5A99A7FE-9EF3-3C47-A431-FBD0EAC60BE6}" srcOrd="7" destOrd="0" presId="urn:microsoft.com/office/officeart/2005/8/layout/vList3"/>
    <dgm:cxn modelId="{3BBA872A-CEE9-7843-B03E-A4A8D33BF268}" type="presParOf" srcId="{8F3538B4-A4FE-FB43-AF7D-98DAC6179E0C}" destId="{5CD5236B-8D1A-AF4B-B036-1A88C5011470}" srcOrd="8" destOrd="0" presId="urn:microsoft.com/office/officeart/2005/8/layout/vList3"/>
    <dgm:cxn modelId="{A9AFA472-0DFB-654F-AE81-35B256DFCE41}" type="presParOf" srcId="{5CD5236B-8D1A-AF4B-B036-1A88C5011470}" destId="{024E5523-C806-5140-83EC-0EA9272450B7}" srcOrd="0" destOrd="0" presId="urn:microsoft.com/office/officeart/2005/8/layout/vList3"/>
    <dgm:cxn modelId="{4188CEBF-EC7C-7545-A1CF-437ADAACE485}" type="presParOf" srcId="{5CD5236B-8D1A-AF4B-B036-1A88C5011470}" destId="{E7174CE9-4CE4-E74A-B1D9-60AB5C11D739}" srcOrd="1" destOrd="0" presId="urn:microsoft.com/office/officeart/2005/8/layout/vList3"/>
    <dgm:cxn modelId="{BBA56BB6-B2AA-B747-8215-BFC5604CA619}" type="presParOf" srcId="{8F3538B4-A4FE-FB43-AF7D-98DAC6179E0C}" destId="{7D2B3791-FE1E-3F45-A0F9-70AA679B938C}" srcOrd="9" destOrd="0" presId="urn:microsoft.com/office/officeart/2005/8/layout/vList3"/>
    <dgm:cxn modelId="{8A3823C9-800B-9E4A-86EA-E51395A07457}" type="presParOf" srcId="{8F3538B4-A4FE-FB43-AF7D-98DAC6179E0C}" destId="{79695E6D-4055-0D48-AF5A-5F6871F987EA}" srcOrd="10" destOrd="0" presId="urn:microsoft.com/office/officeart/2005/8/layout/vList3"/>
    <dgm:cxn modelId="{40C10D41-27E6-844A-A5FD-7BE144A3F7A7}" type="presParOf" srcId="{79695E6D-4055-0D48-AF5A-5F6871F987EA}" destId="{59EDE796-107A-704C-B192-03BB7AED40D8}" srcOrd="0" destOrd="0" presId="urn:microsoft.com/office/officeart/2005/8/layout/vList3"/>
    <dgm:cxn modelId="{A95C3C62-5C77-7042-9ED2-AAC5A350A42F}" type="presParOf" srcId="{79695E6D-4055-0D48-AF5A-5F6871F987EA}" destId="{F3E379FE-7056-DA4B-8236-0B245A49F9F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376F22C-8A08-4F46-A737-2C99B19D719A}"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B36A501E-275A-0F4F-BB00-A3B56305A560}">
      <dgm:prSet phldrT="[Text]" custT="1"/>
      <dgm:spPr/>
      <dgm:t>
        <a:bodyPr/>
        <a:lstStyle/>
        <a:p>
          <a:r>
            <a:rPr lang="en-CA" sz="1400" dirty="0"/>
            <a:t>Indigenization of curriculum, processes</a:t>
          </a:r>
          <a:endParaRPr lang="en-US" sz="1400" noProof="0" dirty="0"/>
        </a:p>
      </dgm:t>
    </dgm:pt>
    <dgm:pt modelId="{FE2AB4A0-6F77-434E-B2F2-EB843D3230DF}" type="parTrans" cxnId="{C7CAE228-026C-FA45-AFF0-C1EFCC46D1A8}">
      <dgm:prSet/>
      <dgm:spPr/>
      <dgm:t>
        <a:bodyPr/>
        <a:lstStyle/>
        <a:p>
          <a:endParaRPr lang="en-US" noProof="0"/>
        </a:p>
      </dgm:t>
    </dgm:pt>
    <dgm:pt modelId="{2E6C038E-0EAA-0740-8120-51E5B85150D5}" type="sibTrans" cxnId="{C7CAE228-026C-FA45-AFF0-C1EFCC46D1A8}">
      <dgm:prSet/>
      <dgm:spPr/>
      <dgm:t>
        <a:bodyPr/>
        <a:lstStyle/>
        <a:p>
          <a:endParaRPr lang="en-US" noProof="0"/>
        </a:p>
      </dgm:t>
    </dgm:pt>
    <dgm:pt modelId="{B62985FF-68A7-2D4E-A667-CF9D82CA9603}">
      <dgm:prSet phldrT="[Text]" custT="1"/>
      <dgm:spPr/>
      <dgm:t>
        <a:bodyPr/>
        <a:lstStyle/>
        <a:p>
          <a:r>
            <a:rPr lang="en-CA" sz="1400" dirty="0"/>
            <a:t>Facilitating collaboration amongst post-secondary institutions</a:t>
          </a:r>
          <a:endParaRPr lang="en-US" sz="1400" noProof="0" dirty="0"/>
        </a:p>
      </dgm:t>
    </dgm:pt>
    <dgm:pt modelId="{DE2AA8D8-1274-0941-9590-C95EACB86268}" type="parTrans" cxnId="{C4C6450E-0FE9-2A43-8D4E-1837E0EDA1E9}">
      <dgm:prSet/>
      <dgm:spPr/>
      <dgm:t>
        <a:bodyPr/>
        <a:lstStyle/>
        <a:p>
          <a:endParaRPr lang="en-US" noProof="0"/>
        </a:p>
      </dgm:t>
    </dgm:pt>
    <dgm:pt modelId="{00FA5C30-74EE-6943-8C0E-0ECB2784B169}" type="sibTrans" cxnId="{C4C6450E-0FE9-2A43-8D4E-1837E0EDA1E9}">
      <dgm:prSet/>
      <dgm:spPr/>
      <dgm:t>
        <a:bodyPr/>
        <a:lstStyle/>
        <a:p>
          <a:endParaRPr lang="en-US" noProof="0"/>
        </a:p>
      </dgm:t>
    </dgm:pt>
    <dgm:pt modelId="{AA45C4B4-1BAD-5B47-8572-AC4A9ECA8616}">
      <dgm:prSet phldrT="[Text]" custT="1"/>
      <dgm:spPr/>
      <dgm:t>
        <a:bodyPr/>
        <a:lstStyle/>
        <a:p>
          <a:r>
            <a:rPr lang="en-US" sz="1400" noProof="0" dirty="0"/>
            <a:t>Digital Literacy and AI</a:t>
          </a:r>
        </a:p>
      </dgm:t>
    </dgm:pt>
    <dgm:pt modelId="{B1A9F974-5468-2142-A184-428CBB032D2F}" type="parTrans" cxnId="{0A7A8926-3CAE-C445-877E-A05C7C331E4A}">
      <dgm:prSet/>
      <dgm:spPr/>
      <dgm:t>
        <a:bodyPr/>
        <a:lstStyle/>
        <a:p>
          <a:endParaRPr lang="en-US" noProof="0"/>
        </a:p>
      </dgm:t>
    </dgm:pt>
    <dgm:pt modelId="{1D69DBCB-D3F2-3C49-91E5-93B1A331906A}" type="sibTrans" cxnId="{0A7A8926-3CAE-C445-877E-A05C7C331E4A}">
      <dgm:prSet/>
      <dgm:spPr/>
      <dgm:t>
        <a:bodyPr/>
        <a:lstStyle/>
        <a:p>
          <a:endParaRPr lang="en-US" noProof="0"/>
        </a:p>
      </dgm:t>
    </dgm:pt>
    <dgm:pt modelId="{6E7600D5-8B73-D34B-858F-B69743E83D4F}">
      <dgm:prSet phldrT="[Text]" custT="1"/>
      <dgm:spPr/>
      <dgm:t>
        <a:bodyPr/>
        <a:lstStyle/>
        <a:p>
          <a:r>
            <a:rPr lang="en-CA" sz="1400" dirty="0"/>
            <a:t>Instructional skills, teaching engagement strategies, experiential learning</a:t>
          </a:r>
          <a:endParaRPr lang="en-US" sz="1400" noProof="0" dirty="0"/>
        </a:p>
      </dgm:t>
    </dgm:pt>
    <dgm:pt modelId="{1D108689-753A-1645-BB0A-D965C2EDCB46}" type="parTrans" cxnId="{F36B5C26-7030-5442-8CC8-8F3B5AC58450}">
      <dgm:prSet/>
      <dgm:spPr/>
      <dgm:t>
        <a:bodyPr/>
        <a:lstStyle/>
        <a:p>
          <a:endParaRPr lang="en-US" noProof="0"/>
        </a:p>
      </dgm:t>
    </dgm:pt>
    <dgm:pt modelId="{22A241D0-5B7A-3647-91E6-1AF90EDFFD4A}" type="sibTrans" cxnId="{F36B5C26-7030-5442-8CC8-8F3B5AC58450}">
      <dgm:prSet/>
      <dgm:spPr/>
      <dgm:t>
        <a:bodyPr/>
        <a:lstStyle/>
        <a:p>
          <a:endParaRPr lang="en-US" noProof="0"/>
        </a:p>
      </dgm:t>
    </dgm:pt>
    <dgm:pt modelId="{AABD5CD4-81FC-7843-8934-AFA7496C6D38}">
      <dgm:prSet phldrT="[Text]"/>
      <dgm:spPr/>
      <dgm:t>
        <a:bodyPr/>
        <a:lstStyle/>
        <a:p>
          <a:r>
            <a:rPr lang="en-US" noProof="0" dirty="0"/>
            <a:t>Research-based teaching and learning</a:t>
          </a:r>
        </a:p>
      </dgm:t>
    </dgm:pt>
    <dgm:pt modelId="{F05EEEC3-3F06-6147-AE01-C69AAF99C028}" type="parTrans" cxnId="{E2297CB4-56AA-9443-9D1E-370A04D55FBF}">
      <dgm:prSet/>
      <dgm:spPr/>
      <dgm:t>
        <a:bodyPr/>
        <a:lstStyle/>
        <a:p>
          <a:endParaRPr lang="en-US"/>
        </a:p>
      </dgm:t>
    </dgm:pt>
    <dgm:pt modelId="{052B6A1B-9DF1-344A-BDDF-3A965B81A1D6}" type="sibTrans" cxnId="{E2297CB4-56AA-9443-9D1E-370A04D55FBF}">
      <dgm:prSet/>
      <dgm:spPr/>
      <dgm:t>
        <a:bodyPr/>
        <a:lstStyle/>
        <a:p>
          <a:endParaRPr lang="en-US"/>
        </a:p>
      </dgm:t>
    </dgm:pt>
    <dgm:pt modelId="{3C806C70-CB95-F447-B1AD-1EFDA9C8EB4A}" type="pres">
      <dgm:prSet presAssocID="{F376F22C-8A08-4F46-A737-2C99B19D719A}" presName="Name0" presStyleCnt="0">
        <dgm:presLayoutVars>
          <dgm:dir/>
          <dgm:resizeHandles val="exact"/>
        </dgm:presLayoutVars>
      </dgm:prSet>
      <dgm:spPr/>
    </dgm:pt>
    <dgm:pt modelId="{18E2A723-2600-A442-BBC4-8AC3C74237C3}" type="pres">
      <dgm:prSet presAssocID="{B36A501E-275A-0F4F-BB00-A3B56305A560}" presName="compNode" presStyleCnt="0"/>
      <dgm:spPr/>
    </dgm:pt>
    <dgm:pt modelId="{E9BAB6AF-2AF0-B145-B966-2C114C69CB52}" type="pres">
      <dgm:prSet presAssocID="{B36A501E-275A-0F4F-BB00-A3B56305A560}" presName="pictRect" presStyleLbl="node1" presStyleIdx="0" presStyleCnt="5"/>
      <dgm:spPr>
        <a:solidFill>
          <a:srgbClr val="00949A"/>
        </a:solidFill>
      </dgm:spPr>
    </dgm:pt>
    <dgm:pt modelId="{03F1D6C1-122C-5B47-A7CF-061FAB4AE040}" type="pres">
      <dgm:prSet presAssocID="{B36A501E-275A-0F4F-BB00-A3B56305A560}" presName="textRect" presStyleLbl="revTx" presStyleIdx="0" presStyleCnt="5" custLinFactY="-43722" custLinFactNeighborX="1630" custLinFactNeighborY="-100000">
        <dgm:presLayoutVars>
          <dgm:bulletEnabled val="1"/>
        </dgm:presLayoutVars>
      </dgm:prSet>
      <dgm:spPr/>
    </dgm:pt>
    <dgm:pt modelId="{44B3826F-8873-D94A-99F7-B15188D47A7E}" type="pres">
      <dgm:prSet presAssocID="{2E6C038E-0EAA-0740-8120-51E5B85150D5}" presName="sibTrans" presStyleLbl="sibTrans2D1" presStyleIdx="0" presStyleCnt="0"/>
      <dgm:spPr/>
    </dgm:pt>
    <dgm:pt modelId="{4ADC6C30-41AF-E045-8347-8843993FC509}" type="pres">
      <dgm:prSet presAssocID="{B62985FF-68A7-2D4E-A667-CF9D82CA9603}" presName="compNode" presStyleCnt="0"/>
      <dgm:spPr/>
    </dgm:pt>
    <dgm:pt modelId="{D9E2D88E-A793-AA43-84BD-DE9F84BA472E}" type="pres">
      <dgm:prSet presAssocID="{B62985FF-68A7-2D4E-A667-CF9D82CA9603}" presName="pictRect" presStyleLbl="node1" presStyleIdx="1" presStyleCnt="5"/>
      <dgm:spPr>
        <a:solidFill>
          <a:srgbClr val="00949A"/>
        </a:solidFill>
      </dgm:spPr>
    </dgm:pt>
    <dgm:pt modelId="{82E5CC36-9E62-ED46-8BD7-E694B3769D58}" type="pres">
      <dgm:prSet presAssocID="{B62985FF-68A7-2D4E-A667-CF9D82CA9603}" presName="textRect" presStyleLbl="revTx" presStyleIdx="1" presStyleCnt="5" custLinFactY="-66605" custLinFactNeighborX="1785" custLinFactNeighborY="-100000">
        <dgm:presLayoutVars>
          <dgm:bulletEnabled val="1"/>
        </dgm:presLayoutVars>
      </dgm:prSet>
      <dgm:spPr/>
    </dgm:pt>
    <dgm:pt modelId="{9845EF65-C5E1-A24B-8CFF-93EB8B54BA46}" type="pres">
      <dgm:prSet presAssocID="{00FA5C30-74EE-6943-8C0E-0ECB2784B169}" presName="sibTrans" presStyleLbl="sibTrans2D1" presStyleIdx="0" presStyleCnt="0"/>
      <dgm:spPr/>
    </dgm:pt>
    <dgm:pt modelId="{F6C5D6B0-6B7B-7B45-BF3D-0AEF2FD6891F}" type="pres">
      <dgm:prSet presAssocID="{AA45C4B4-1BAD-5B47-8572-AC4A9ECA8616}" presName="compNode" presStyleCnt="0"/>
      <dgm:spPr/>
    </dgm:pt>
    <dgm:pt modelId="{99E7B4E0-C4D2-9741-A314-7B84F2553745}" type="pres">
      <dgm:prSet presAssocID="{AA45C4B4-1BAD-5B47-8572-AC4A9ECA8616}" presName="pictRect" presStyleLbl="node1" presStyleIdx="2" presStyleCnt="5" custLinFactNeighborX="357" custLinFactNeighborY="518"/>
      <dgm:spPr>
        <a:solidFill>
          <a:srgbClr val="00949A"/>
        </a:solidFill>
      </dgm:spPr>
    </dgm:pt>
    <dgm:pt modelId="{24B03D99-52D2-D340-98C3-99E6A78EF4F0}" type="pres">
      <dgm:prSet presAssocID="{AA45C4B4-1BAD-5B47-8572-AC4A9ECA8616}" presName="textRect" presStyleLbl="revTx" presStyleIdx="2" presStyleCnt="5" custScaleY="98484" custLinFactY="-43171" custLinFactNeighborY="-100000">
        <dgm:presLayoutVars>
          <dgm:bulletEnabled val="1"/>
        </dgm:presLayoutVars>
      </dgm:prSet>
      <dgm:spPr/>
    </dgm:pt>
    <dgm:pt modelId="{64588602-832B-544B-87D4-A49341DF98CB}" type="pres">
      <dgm:prSet presAssocID="{1D69DBCB-D3F2-3C49-91E5-93B1A331906A}" presName="sibTrans" presStyleLbl="sibTrans2D1" presStyleIdx="0" presStyleCnt="0"/>
      <dgm:spPr/>
    </dgm:pt>
    <dgm:pt modelId="{7AF151AC-09A3-2442-8855-59CAFFF2694A}" type="pres">
      <dgm:prSet presAssocID="{6E7600D5-8B73-D34B-858F-B69743E83D4F}" presName="compNode" presStyleCnt="0"/>
      <dgm:spPr/>
    </dgm:pt>
    <dgm:pt modelId="{B6A8A4E8-AB90-704A-8DEB-DDAE65752F27}" type="pres">
      <dgm:prSet presAssocID="{6E7600D5-8B73-D34B-858F-B69743E83D4F}" presName="pictRect" presStyleLbl="node1" presStyleIdx="3" presStyleCnt="5" custLinFactNeighborX="-1059" custLinFactNeighborY="-49678"/>
      <dgm:spPr>
        <a:solidFill>
          <a:srgbClr val="00949A"/>
        </a:solidFill>
      </dgm:spPr>
    </dgm:pt>
    <dgm:pt modelId="{D45C5A64-F6ED-C640-A1B0-7C81BD6FE6FE}" type="pres">
      <dgm:prSet presAssocID="{6E7600D5-8B73-D34B-858F-B69743E83D4F}" presName="textRect" presStyleLbl="revTx" presStyleIdx="3" presStyleCnt="5" custLinFactY="-100000" custLinFactNeighborX="12" custLinFactNeighborY="-150197">
        <dgm:presLayoutVars>
          <dgm:bulletEnabled val="1"/>
        </dgm:presLayoutVars>
      </dgm:prSet>
      <dgm:spPr/>
    </dgm:pt>
    <dgm:pt modelId="{D06141A3-368F-734F-9746-29AB10794DC5}" type="pres">
      <dgm:prSet presAssocID="{22A241D0-5B7A-3647-91E6-1AF90EDFFD4A}" presName="sibTrans" presStyleLbl="sibTrans2D1" presStyleIdx="0" presStyleCnt="0"/>
      <dgm:spPr/>
    </dgm:pt>
    <dgm:pt modelId="{50A4EAD0-29C3-6043-AB26-B65506389F92}" type="pres">
      <dgm:prSet presAssocID="{AABD5CD4-81FC-7843-8934-AFA7496C6D38}" presName="compNode" presStyleCnt="0"/>
      <dgm:spPr/>
    </dgm:pt>
    <dgm:pt modelId="{66B4ABB5-43CD-7A4C-9E06-20BA713ACF5A}" type="pres">
      <dgm:prSet presAssocID="{AABD5CD4-81FC-7843-8934-AFA7496C6D38}" presName="pictRect" presStyleLbl="node1" presStyleIdx="4" presStyleCnt="5" custLinFactNeighborX="10207" custLinFactNeighborY="-48090"/>
      <dgm:spPr>
        <a:solidFill>
          <a:srgbClr val="00949A"/>
        </a:solidFill>
      </dgm:spPr>
    </dgm:pt>
    <dgm:pt modelId="{1079C402-897E-174E-9071-52923B9B4B58}" type="pres">
      <dgm:prSet presAssocID="{AABD5CD4-81FC-7843-8934-AFA7496C6D38}" presName="textRect" presStyleLbl="revTx" presStyleIdx="4" presStyleCnt="5" custLinFactY="-100000" custLinFactNeighborX="10658" custLinFactNeighborY="-130016">
        <dgm:presLayoutVars>
          <dgm:bulletEnabled val="1"/>
        </dgm:presLayoutVars>
      </dgm:prSet>
      <dgm:spPr/>
    </dgm:pt>
  </dgm:ptLst>
  <dgm:cxnLst>
    <dgm:cxn modelId="{C4C6450E-0FE9-2A43-8D4E-1837E0EDA1E9}" srcId="{F376F22C-8A08-4F46-A737-2C99B19D719A}" destId="{B62985FF-68A7-2D4E-A667-CF9D82CA9603}" srcOrd="1" destOrd="0" parTransId="{DE2AA8D8-1274-0941-9590-C95EACB86268}" sibTransId="{00FA5C30-74EE-6943-8C0E-0ECB2784B169}"/>
    <dgm:cxn modelId="{6D3FC61C-2122-A743-B60E-6B6A3B459EB5}" type="presOf" srcId="{1D69DBCB-D3F2-3C49-91E5-93B1A331906A}" destId="{64588602-832B-544B-87D4-A49341DF98CB}" srcOrd="0" destOrd="0" presId="urn:microsoft.com/office/officeart/2005/8/layout/pList1"/>
    <dgm:cxn modelId="{829F1F21-F35B-4B4D-B822-802BCBE0B2E0}" type="presOf" srcId="{00FA5C30-74EE-6943-8C0E-0ECB2784B169}" destId="{9845EF65-C5E1-A24B-8CFF-93EB8B54BA46}" srcOrd="0" destOrd="0" presId="urn:microsoft.com/office/officeart/2005/8/layout/pList1"/>
    <dgm:cxn modelId="{F36B5C26-7030-5442-8CC8-8F3B5AC58450}" srcId="{F376F22C-8A08-4F46-A737-2C99B19D719A}" destId="{6E7600D5-8B73-D34B-858F-B69743E83D4F}" srcOrd="3" destOrd="0" parTransId="{1D108689-753A-1645-BB0A-D965C2EDCB46}" sibTransId="{22A241D0-5B7A-3647-91E6-1AF90EDFFD4A}"/>
    <dgm:cxn modelId="{0A7A8926-3CAE-C445-877E-A05C7C331E4A}" srcId="{F376F22C-8A08-4F46-A737-2C99B19D719A}" destId="{AA45C4B4-1BAD-5B47-8572-AC4A9ECA8616}" srcOrd="2" destOrd="0" parTransId="{B1A9F974-5468-2142-A184-428CBB032D2F}" sibTransId="{1D69DBCB-D3F2-3C49-91E5-93B1A331906A}"/>
    <dgm:cxn modelId="{910F1028-87B2-5F48-9ACA-29D3FBE078F1}" type="presOf" srcId="{2E6C038E-0EAA-0740-8120-51E5B85150D5}" destId="{44B3826F-8873-D94A-99F7-B15188D47A7E}" srcOrd="0" destOrd="0" presId="urn:microsoft.com/office/officeart/2005/8/layout/pList1"/>
    <dgm:cxn modelId="{C7CAE228-026C-FA45-AFF0-C1EFCC46D1A8}" srcId="{F376F22C-8A08-4F46-A737-2C99B19D719A}" destId="{B36A501E-275A-0F4F-BB00-A3B56305A560}" srcOrd="0" destOrd="0" parTransId="{FE2AB4A0-6F77-434E-B2F2-EB843D3230DF}" sibTransId="{2E6C038E-0EAA-0740-8120-51E5B85150D5}"/>
    <dgm:cxn modelId="{EE721F4F-CB0C-1F44-847E-8104B8E9EDBB}" type="presOf" srcId="{F376F22C-8A08-4F46-A737-2C99B19D719A}" destId="{3C806C70-CB95-F447-B1AD-1EFDA9C8EB4A}" srcOrd="0" destOrd="0" presId="urn:microsoft.com/office/officeart/2005/8/layout/pList1"/>
    <dgm:cxn modelId="{235FE94F-F600-2642-A1A6-CB8D04BF2536}" type="presOf" srcId="{6E7600D5-8B73-D34B-858F-B69743E83D4F}" destId="{D45C5A64-F6ED-C640-A1B0-7C81BD6FE6FE}" srcOrd="0" destOrd="0" presId="urn:microsoft.com/office/officeart/2005/8/layout/pList1"/>
    <dgm:cxn modelId="{3B257A8A-C17D-0D45-92A1-B142EA9C1BCF}" type="presOf" srcId="{AA45C4B4-1BAD-5B47-8572-AC4A9ECA8616}" destId="{24B03D99-52D2-D340-98C3-99E6A78EF4F0}" srcOrd="0" destOrd="0" presId="urn:microsoft.com/office/officeart/2005/8/layout/pList1"/>
    <dgm:cxn modelId="{AAF7A38C-6138-B045-8C85-216F725DF4EE}" type="presOf" srcId="{B36A501E-275A-0F4F-BB00-A3B56305A560}" destId="{03F1D6C1-122C-5B47-A7CF-061FAB4AE040}" srcOrd="0" destOrd="0" presId="urn:microsoft.com/office/officeart/2005/8/layout/pList1"/>
    <dgm:cxn modelId="{46F8B999-B83B-8D48-91A2-16F9E8D962D5}" type="presOf" srcId="{22A241D0-5B7A-3647-91E6-1AF90EDFFD4A}" destId="{D06141A3-368F-734F-9746-29AB10794DC5}" srcOrd="0" destOrd="0" presId="urn:microsoft.com/office/officeart/2005/8/layout/pList1"/>
    <dgm:cxn modelId="{E2297CB4-56AA-9443-9D1E-370A04D55FBF}" srcId="{F376F22C-8A08-4F46-A737-2C99B19D719A}" destId="{AABD5CD4-81FC-7843-8934-AFA7496C6D38}" srcOrd="4" destOrd="0" parTransId="{F05EEEC3-3F06-6147-AE01-C69AAF99C028}" sibTransId="{052B6A1B-9DF1-344A-BDDF-3A965B81A1D6}"/>
    <dgm:cxn modelId="{C784C2E1-17A8-134A-B878-2D595422FBCD}" type="presOf" srcId="{B62985FF-68A7-2D4E-A667-CF9D82CA9603}" destId="{82E5CC36-9E62-ED46-8BD7-E694B3769D58}" srcOrd="0" destOrd="0" presId="urn:microsoft.com/office/officeart/2005/8/layout/pList1"/>
    <dgm:cxn modelId="{E723D3F7-D893-5342-B8D5-BDC0D9EC8BE7}" type="presOf" srcId="{AABD5CD4-81FC-7843-8934-AFA7496C6D38}" destId="{1079C402-897E-174E-9071-52923B9B4B58}" srcOrd="0" destOrd="0" presId="urn:microsoft.com/office/officeart/2005/8/layout/pList1"/>
    <dgm:cxn modelId="{C4CFB9B5-9F98-204A-93A8-98D0681ADB3A}" type="presParOf" srcId="{3C806C70-CB95-F447-B1AD-1EFDA9C8EB4A}" destId="{18E2A723-2600-A442-BBC4-8AC3C74237C3}" srcOrd="0" destOrd="0" presId="urn:microsoft.com/office/officeart/2005/8/layout/pList1"/>
    <dgm:cxn modelId="{96B62AB5-B36F-C44C-8BB1-6ACAB33347F1}" type="presParOf" srcId="{18E2A723-2600-A442-BBC4-8AC3C74237C3}" destId="{E9BAB6AF-2AF0-B145-B966-2C114C69CB52}" srcOrd="0" destOrd="0" presId="urn:microsoft.com/office/officeart/2005/8/layout/pList1"/>
    <dgm:cxn modelId="{407A30BF-8706-F145-A727-F0D4CC0173A2}" type="presParOf" srcId="{18E2A723-2600-A442-BBC4-8AC3C74237C3}" destId="{03F1D6C1-122C-5B47-A7CF-061FAB4AE040}" srcOrd="1" destOrd="0" presId="urn:microsoft.com/office/officeart/2005/8/layout/pList1"/>
    <dgm:cxn modelId="{5946CE24-628E-394B-A42C-3AAC0DA77B5A}" type="presParOf" srcId="{3C806C70-CB95-F447-B1AD-1EFDA9C8EB4A}" destId="{44B3826F-8873-D94A-99F7-B15188D47A7E}" srcOrd="1" destOrd="0" presId="urn:microsoft.com/office/officeart/2005/8/layout/pList1"/>
    <dgm:cxn modelId="{813FFA9D-6B08-9D40-A166-ABA64BFB9CC8}" type="presParOf" srcId="{3C806C70-CB95-F447-B1AD-1EFDA9C8EB4A}" destId="{4ADC6C30-41AF-E045-8347-8843993FC509}" srcOrd="2" destOrd="0" presId="urn:microsoft.com/office/officeart/2005/8/layout/pList1"/>
    <dgm:cxn modelId="{FB06F03C-25B9-E74E-BF37-FAE28132D66A}" type="presParOf" srcId="{4ADC6C30-41AF-E045-8347-8843993FC509}" destId="{D9E2D88E-A793-AA43-84BD-DE9F84BA472E}" srcOrd="0" destOrd="0" presId="urn:microsoft.com/office/officeart/2005/8/layout/pList1"/>
    <dgm:cxn modelId="{55FD3746-5F81-994A-89BA-E531022AE065}" type="presParOf" srcId="{4ADC6C30-41AF-E045-8347-8843993FC509}" destId="{82E5CC36-9E62-ED46-8BD7-E694B3769D58}" srcOrd="1" destOrd="0" presId="urn:microsoft.com/office/officeart/2005/8/layout/pList1"/>
    <dgm:cxn modelId="{583266F6-45B9-0B4A-BC58-D3EFC5025132}" type="presParOf" srcId="{3C806C70-CB95-F447-B1AD-1EFDA9C8EB4A}" destId="{9845EF65-C5E1-A24B-8CFF-93EB8B54BA46}" srcOrd="3" destOrd="0" presId="urn:microsoft.com/office/officeart/2005/8/layout/pList1"/>
    <dgm:cxn modelId="{C8192346-7DC0-AE4D-9C42-0343088DA799}" type="presParOf" srcId="{3C806C70-CB95-F447-B1AD-1EFDA9C8EB4A}" destId="{F6C5D6B0-6B7B-7B45-BF3D-0AEF2FD6891F}" srcOrd="4" destOrd="0" presId="urn:microsoft.com/office/officeart/2005/8/layout/pList1"/>
    <dgm:cxn modelId="{13079C19-B8CF-2A48-A217-270CB5B000A1}" type="presParOf" srcId="{F6C5D6B0-6B7B-7B45-BF3D-0AEF2FD6891F}" destId="{99E7B4E0-C4D2-9741-A314-7B84F2553745}" srcOrd="0" destOrd="0" presId="urn:microsoft.com/office/officeart/2005/8/layout/pList1"/>
    <dgm:cxn modelId="{0FEE3E23-3ADF-B043-9905-FA6021061A5B}" type="presParOf" srcId="{F6C5D6B0-6B7B-7B45-BF3D-0AEF2FD6891F}" destId="{24B03D99-52D2-D340-98C3-99E6A78EF4F0}" srcOrd="1" destOrd="0" presId="urn:microsoft.com/office/officeart/2005/8/layout/pList1"/>
    <dgm:cxn modelId="{0DD40F2C-BBAA-D447-8706-64C04D5AD69B}" type="presParOf" srcId="{3C806C70-CB95-F447-B1AD-1EFDA9C8EB4A}" destId="{64588602-832B-544B-87D4-A49341DF98CB}" srcOrd="5" destOrd="0" presId="urn:microsoft.com/office/officeart/2005/8/layout/pList1"/>
    <dgm:cxn modelId="{C9A4E0EB-85F7-F344-8D70-0BD287E10408}" type="presParOf" srcId="{3C806C70-CB95-F447-B1AD-1EFDA9C8EB4A}" destId="{7AF151AC-09A3-2442-8855-59CAFFF2694A}" srcOrd="6" destOrd="0" presId="urn:microsoft.com/office/officeart/2005/8/layout/pList1"/>
    <dgm:cxn modelId="{6161A7EC-B296-AC4E-BB81-27FE81542714}" type="presParOf" srcId="{7AF151AC-09A3-2442-8855-59CAFFF2694A}" destId="{B6A8A4E8-AB90-704A-8DEB-DDAE65752F27}" srcOrd="0" destOrd="0" presId="urn:microsoft.com/office/officeart/2005/8/layout/pList1"/>
    <dgm:cxn modelId="{C771B77D-E425-3F4C-9D2C-266E5909572B}" type="presParOf" srcId="{7AF151AC-09A3-2442-8855-59CAFFF2694A}" destId="{D45C5A64-F6ED-C640-A1B0-7C81BD6FE6FE}" srcOrd="1" destOrd="0" presId="urn:microsoft.com/office/officeart/2005/8/layout/pList1"/>
    <dgm:cxn modelId="{52C38031-2BE7-9E43-ABF9-ABDD26EB41CD}" type="presParOf" srcId="{3C806C70-CB95-F447-B1AD-1EFDA9C8EB4A}" destId="{D06141A3-368F-734F-9746-29AB10794DC5}" srcOrd="7" destOrd="0" presId="urn:microsoft.com/office/officeart/2005/8/layout/pList1"/>
    <dgm:cxn modelId="{88E27E38-290A-9B45-AED4-776F719586A4}" type="presParOf" srcId="{3C806C70-CB95-F447-B1AD-1EFDA9C8EB4A}" destId="{50A4EAD0-29C3-6043-AB26-B65506389F92}" srcOrd="8" destOrd="0" presId="urn:microsoft.com/office/officeart/2005/8/layout/pList1"/>
    <dgm:cxn modelId="{A85F723E-6347-E44A-BD8D-85F1155EB7B6}" type="presParOf" srcId="{50A4EAD0-29C3-6043-AB26-B65506389F92}" destId="{66B4ABB5-43CD-7A4C-9E06-20BA713ACF5A}" srcOrd="0" destOrd="0" presId="urn:microsoft.com/office/officeart/2005/8/layout/pList1"/>
    <dgm:cxn modelId="{45EDB8EB-878A-0F41-B135-8D85DA72FF03}" type="presParOf" srcId="{50A4EAD0-29C3-6043-AB26-B65506389F92}" destId="{1079C402-897E-174E-9071-52923B9B4B5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7CD502-DBBE-1543-9805-F0ADFB4A1FAB}" type="doc">
      <dgm:prSet loTypeId="urn:microsoft.com/office/officeart/2005/8/layout/vList3" loCatId="" qsTypeId="urn:microsoft.com/office/officeart/2005/8/quickstyle/simple1" qsCatId="simple" csTypeId="urn:microsoft.com/office/officeart/2005/8/colors/accent1_2" csCatId="accent1" phldr="1"/>
      <dgm:spPr/>
    </dgm:pt>
    <dgm:pt modelId="{E82A233A-0A05-EF45-A4A8-38D69A600882}">
      <dgm:prSet phldrT="[Text]"/>
      <dgm:spPr>
        <a:solidFill>
          <a:srgbClr val="00446A"/>
        </a:solidFill>
      </dgm:spPr>
      <dgm:t>
        <a:bodyPr/>
        <a:lstStyle/>
        <a:p>
          <a:r>
            <a:rPr lang="en-US" dirty="0"/>
            <a:t>Open Collection</a:t>
          </a:r>
        </a:p>
      </dgm:t>
    </dgm:pt>
    <dgm:pt modelId="{C06CFEEB-6F5E-F643-9384-E2D124997DDD}" type="parTrans" cxnId="{E95534E8-B2D0-0B4D-B599-854AECD9FCEF}">
      <dgm:prSet/>
      <dgm:spPr/>
      <dgm:t>
        <a:bodyPr/>
        <a:lstStyle/>
        <a:p>
          <a:endParaRPr lang="en-US"/>
        </a:p>
      </dgm:t>
    </dgm:pt>
    <dgm:pt modelId="{09F6E39A-CBD8-654F-A570-075BE5A38D9E}" type="sibTrans" cxnId="{E95534E8-B2D0-0B4D-B599-854AECD9FCEF}">
      <dgm:prSet/>
      <dgm:spPr/>
      <dgm:t>
        <a:bodyPr/>
        <a:lstStyle/>
        <a:p>
          <a:endParaRPr lang="en-US"/>
        </a:p>
      </dgm:t>
    </dgm:pt>
    <dgm:pt modelId="{C06A8EFF-CFCD-B945-95AE-C7FD914CC8B9}">
      <dgm:prSet phldrT="[Text]"/>
      <dgm:spPr>
        <a:solidFill>
          <a:srgbClr val="00446A"/>
        </a:solidFill>
      </dgm:spPr>
      <dgm:t>
        <a:bodyPr/>
        <a:lstStyle/>
        <a:p>
          <a:r>
            <a:rPr lang="en-US" dirty="0"/>
            <a:t>Digital Literacy Collection</a:t>
          </a:r>
        </a:p>
      </dgm:t>
    </dgm:pt>
    <dgm:pt modelId="{253EB9C9-BA3A-1041-8581-FBE403F9C73F}" type="parTrans" cxnId="{8887142D-A1AE-BB4E-B65F-DA1C293346DB}">
      <dgm:prSet/>
      <dgm:spPr/>
      <dgm:t>
        <a:bodyPr/>
        <a:lstStyle/>
        <a:p>
          <a:endParaRPr lang="en-US"/>
        </a:p>
      </dgm:t>
    </dgm:pt>
    <dgm:pt modelId="{715C4F50-7EC3-554F-8A8A-E6ACF8276E8B}" type="sibTrans" cxnId="{8887142D-A1AE-BB4E-B65F-DA1C293346DB}">
      <dgm:prSet/>
      <dgm:spPr/>
      <dgm:t>
        <a:bodyPr/>
        <a:lstStyle/>
        <a:p>
          <a:endParaRPr lang="en-US"/>
        </a:p>
      </dgm:t>
    </dgm:pt>
    <dgm:pt modelId="{2422802E-0BAD-874F-B672-DF83EFCC1A4D}">
      <dgm:prSet phldrT="[Text]"/>
      <dgm:spPr>
        <a:solidFill>
          <a:srgbClr val="00446A"/>
        </a:solidFill>
      </dgm:spPr>
      <dgm:t>
        <a:bodyPr/>
        <a:lstStyle/>
        <a:p>
          <a:r>
            <a:rPr lang="en-US" dirty="0"/>
            <a:t>Pressbooks</a:t>
          </a:r>
        </a:p>
      </dgm:t>
    </dgm:pt>
    <dgm:pt modelId="{E7EB3D0F-6C21-144F-B06A-ECC41C0B92CF}" type="parTrans" cxnId="{33D2CF5E-F1DB-CD40-B315-95B9A484EA93}">
      <dgm:prSet/>
      <dgm:spPr/>
      <dgm:t>
        <a:bodyPr/>
        <a:lstStyle/>
        <a:p>
          <a:endParaRPr lang="en-US"/>
        </a:p>
      </dgm:t>
    </dgm:pt>
    <dgm:pt modelId="{3A6A18D2-1DC7-174B-B2A2-9628385E00F9}" type="sibTrans" cxnId="{33D2CF5E-F1DB-CD40-B315-95B9A484EA93}">
      <dgm:prSet/>
      <dgm:spPr/>
      <dgm:t>
        <a:bodyPr/>
        <a:lstStyle/>
        <a:p>
          <a:endParaRPr lang="en-US"/>
        </a:p>
      </dgm:t>
    </dgm:pt>
    <dgm:pt modelId="{E1A306B7-5D4F-5649-9A93-A3F898603DBE}">
      <dgm:prSet/>
      <dgm:spPr>
        <a:solidFill>
          <a:srgbClr val="00446A"/>
        </a:solidFill>
      </dgm:spPr>
      <dgm:t>
        <a:bodyPr/>
        <a:lstStyle/>
        <a:p>
          <a:r>
            <a:rPr lang="en-US" dirty="0"/>
            <a:t>Grants for OER</a:t>
          </a:r>
        </a:p>
      </dgm:t>
    </dgm:pt>
    <dgm:pt modelId="{63ACC8A8-9D64-8647-A6D6-D8AB44D33629}" type="parTrans" cxnId="{431959A4-C419-BA42-BD6D-8D86A19AE5C8}">
      <dgm:prSet/>
      <dgm:spPr/>
      <dgm:t>
        <a:bodyPr/>
        <a:lstStyle/>
        <a:p>
          <a:endParaRPr lang="en-US"/>
        </a:p>
      </dgm:t>
    </dgm:pt>
    <dgm:pt modelId="{8E9AA31B-F84D-1044-9986-DFDDF975257B}" type="sibTrans" cxnId="{431959A4-C419-BA42-BD6D-8D86A19AE5C8}">
      <dgm:prSet/>
      <dgm:spPr/>
      <dgm:t>
        <a:bodyPr/>
        <a:lstStyle/>
        <a:p>
          <a:endParaRPr lang="en-US"/>
        </a:p>
      </dgm:t>
    </dgm:pt>
    <dgm:pt modelId="{4A557722-997C-9A4A-A364-3182B27C085E}">
      <dgm:prSet/>
      <dgm:spPr>
        <a:solidFill>
          <a:srgbClr val="00446A"/>
        </a:solidFill>
      </dgm:spPr>
      <dgm:t>
        <a:bodyPr/>
        <a:lstStyle/>
        <a:p>
          <a:r>
            <a:rPr lang="en-US" dirty="0"/>
            <a:t>Hosting conferences</a:t>
          </a:r>
        </a:p>
      </dgm:t>
    </dgm:pt>
    <dgm:pt modelId="{A5C1A6D3-BDE4-2B4C-8824-354A45AF7380}" type="sibTrans" cxnId="{50CE981F-CF59-6641-906B-6E739171BD6F}">
      <dgm:prSet/>
      <dgm:spPr/>
      <dgm:t>
        <a:bodyPr/>
        <a:lstStyle/>
        <a:p>
          <a:endParaRPr lang="en-US"/>
        </a:p>
      </dgm:t>
    </dgm:pt>
    <dgm:pt modelId="{052078AC-B087-8049-A7AC-52DCCCFB6D8F}" type="parTrans" cxnId="{50CE981F-CF59-6641-906B-6E739171BD6F}">
      <dgm:prSet/>
      <dgm:spPr/>
      <dgm:t>
        <a:bodyPr/>
        <a:lstStyle/>
        <a:p>
          <a:endParaRPr lang="en-US"/>
        </a:p>
      </dgm:t>
    </dgm:pt>
    <dgm:pt modelId="{356791D5-E040-5E44-8FE3-DA08C89090D0}">
      <dgm:prSet/>
      <dgm:spPr>
        <a:solidFill>
          <a:srgbClr val="00446A"/>
        </a:solidFill>
      </dgm:spPr>
      <dgm:t>
        <a:bodyPr/>
        <a:lstStyle/>
        <a:p>
          <a:r>
            <a:rPr lang="en-US" dirty="0"/>
            <a:t>Hosting PD webinars</a:t>
          </a:r>
        </a:p>
      </dgm:t>
    </dgm:pt>
    <dgm:pt modelId="{31EE6315-C276-7A49-8B57-246867523623}" type="sibTrans" cxnId="{8D3F0C12-8655-1F4D-A36D-284DF9E5A593}">
      <dgm:prSet/>
      <dgm:spPr/>
      <dgm:t>
        <a:bodyPr/>
        <a:lstStyle/>
        <a:p>
          <a:endParaRPr lang="en-US"/>
        </a:p>
      </dgm:t>
    </dgm:pt>
    <dgm:pt modelId="{53B9E6D7-C593-8345-9A25-09E147560771}" type="parTrans" cxnId="{8D3F0C12-8655-1F4D-A36D-284DF9E5A593}">
      <dgm:prSet/>
      <dgm:spPr/>
      <dgm:t>
        <a:bodyPr/>
        <a:lstStyle/>
        <a:p>
          <a:endParaRPr lang="en-US"/>
        </a:p>
      </dgm:t>
    </dgm:pt>
    <dgm:pt modelId="{8F3538B4-A4FE-FB43-AF7D-98DAC6179E0C}" type="pres">
      <dgm:prSet presAssocID="{037CD502-DBBE-1543-9805-F0ADFB4A1FAB}" presName="linearFlow" presStyleCnt="0">
        <dgm:presLayoutVars>
          <dgm:dir/>
          <dgm:resizeHandles val="exact"/>
        </dgm:presLayoutVars>
      </dgm:prSet>
      <dgm:spPr/>
    </dgm:pt>
    <dgm:pt modelId="{F567DD85-DE6C-0346-8582-D196C7DDD9D8}" type="pres">
      <dgm:prSet presAssocID="{E82A233A-0A05-EF45-A4A8-38D69A600882}" presName="composite" presStyleCnt="0"/>
      <dgm:spPr/>
    </dgm:pt>
    <dgm:pt modelId="{058DEF69-BE34-9247-BE77-803C1301AE56}" type="pres">
      <dgm:prSet presAssocID="{E82A233A-0A05-EF45-A4A8-38D69A600882}" presName="imgShp" presStyleLbl="fgImgPlace1" presStyleIdx="0" presStyleCnt="6"/>
      <dgm:spPr>
        <a:solidFill>
          <a:srgbClr val="00949A"/>
        </a:solidFill>
      </dgm:spPr>
    </dgm:pt>
    <dgm:pt modelId="{E4B8E5F7-A269-3E4D-8050-DEEEEC523152}" type="pres">
      <dgm:prSet presAssocID="{E82A233A-0A05-EF45-A4A8-38D69A600882}" presName="txShp" presStyleLbl="node1" presStyleIdx="0" presStyleCnt="6" custLinFactNeighborX="-829" custLinFactNeighborY="-42229">
        <dgm:presLayoutVars>
          <dgm:bulletEnabled val="1"/>
        </dgm:presLayoutVars>
      </dgm:prSet>
      <dgm:spPr/>
    </dgm:pt>
    <dgm:pt modelId="{3F9B919E-A82C-8043-8F87-27C97F75A447}" type="pres">
      <dgm:prSet presAssocID="{09F6E39A-CBD8-654F-A570-075BE5A38D9E}" presName="spacing" presStyleCnt="0"/>
      <dgm:spPr/>
    </dgm:pt>
    <dgm:pt modelId="{A7E32C1F-D072-E641-93C2-0D987FA0E43E}" type="pres">
      <dgm:prSet presAssocID="{C06A8EFF-CFCD-B945-95AE-C7FD914CC8B9}" presName="composite" presStyleCnt="0"/>
      <dgm:spPr/>
    </dgm:pt>
    <dgm:pt modelId="{410543F0-0D63-504F-B0F9-AEB59618F0E4}" type="pres">
      <dgm:prSet presAssocID="{C06A8EFF-CFCD-B945-95AE-C7FD914CC8B9}" presName="imgShp" presStyleLbl="fgImgPlace1" presStyleIdx="1" presStyleCnt="6"/>
      <dgm:spPr>
        <a:solidFill>
          <a:srgbClr val="00949A"/>
        </a:solidFill>
      </dgm:spPr>
    </dgm:pt>
    <dgm:pt modelId="{2AAAA752-3F29-154A-B7A6-5EDB7F48A145}" type="pres">
      <dgm:prSet presAssocID="{C06A8EFF-CFCD-B945-95AE-C7FD914CC8B9}" presName="txShp" presStyleLbl="node1" presStyleIdx="1" presStyleCnt="6">
        <dgm:presLayoutVars>
          <dgm:bulletEnabled val="1"/>
        </dgm:presLayoutVars>
      </dgm:prSet>
      <dgm:spPr/>
    </dgm:pt>
    <dgm:pt modelId="{1291A842-D878-A84F-86F3-A27C72FDDF3F}" type="pres">
      <dgm:prSet presAssocID="{715C4F50-7EC3-554F-8A8A-E6ACF8276E8B}" presName="spacing" presStyleCnt="0"/>
      <dgm:spPr/>
    </dgm:pt>
    <dgm:pt modelId="{C8F8947E-53D5-FB41-9391-0E7C7F2E7524}" type="pres">
      <dgm:prSet presAssocID="{2422802E-0BAD-874F-B672-DF83EFCC1A4D}" presName="composite" presStyleCnt="0"/>
      <dgm:spPr/>
    </dgm:pt>
    <dgm:pt modelId="{3AD59F8B-9C42-344D-B39B-BB4DD462F71A}" type="pres">
      <dgm:prSet presAssocID="{2422802E-0BAD-874F-B672-DF83EFCC1A4D}" presName="imgShp" presStyleLbl="fgImgPlace1" presStyleIdx="2" presStyleCnt="6"/>
      <dgm:spPr>
        <a:solidFill>
          <a:srgbClr val="00949A"/>
        </a:solidFill>
      </dgm:spPr>
    </dgm:pt>
    <dgm:pt modelId="{9149B5D7-2C13-454E-808C-0195F6EB5ED8}" type="pres">
      <dgm:prSet presAssocID="{2422802E-0BAD-874F-B672-DF83EFCC1A4D}" presName="txShp" presStyleLbl="node1" presStyleIdx="2" presStyleCnt="6">
        <dgm:presLayoutVars>
          <dgm:bulletEnabled val="1"/>
        </dgm:presLayoutVars>
      </dgm:prSet>
      <dgm:spPr/>
    </dgm:pt>
    <dgm:pt modelId="{A7176838-3832-4745-968C-0BBA4EDED3FD}" type="pres">
      <dgm:prSet presAssocID="{3A6A18D2-1DC7-174B-B2A2-9628385E00F9}" presName="spacing" presStyleCnt="0"/>
      <dgm:spPr/>
    </dgm:pt>
    <dgm:pt modelId="{57228C34-9A47-9E43-8133-84C9CC182EA8}" type="pres">
      <dgm:prSet presAssocID="{356791D5-E040-5E44-8FE3-DA08C89090D0}" presName="composite" presStyleCnt="0"/>
      <dgm:spPr/>
    </dgm:pt>
    <dgm:pt modelId="{F3D3FDB5-06AE-7043-A50C-33191EE516C4}" type="pres">
      <dgm:prSet presAssocID="{356791D5-E040-5E44-8FE3-DA08C89090D0}" presName="imgShp" presStyleLbl="fgImgPlace1" presStyleIdx="3" presStyleCnt="6"/>
      <dgm:spPr>
        <a:solidFill>
          <a:srgbClr val="00949A"/>
        </a:solidFill>
      </dgm:spPr>
    </dgm:pt>
    <dgm:pt modelId="{E362C39A-BB23-1C41-B2DB-AC7A7B57FB4D}" type="pres">
      <dgm:prSet presAssocID="{356791D5-E040-5E44-8FE3-DA08C89090D0}" presName="txShp" presStyleLbl="node1" presStyleIdx="3" presStyleCnt="6">
        <dgm:presLayoutVars>
          <dgm:bulletEnabled val="1"/>
        </dgm:presLayoutVars>
      </dgm:prSet>
      <dgm:spPr/>
    </dgm:pt>
    <dgm:pt modelId="{5A99A7FE-9EF3-3C47-A431-FBD0EAC60BE6}" type="pres">
      <dgm:prSet presAssocID="{31EE6315-C276-7A49-8B57-246867523623}" presName="spacing" presStyleCnt="0"/>
      <dgm:spPr/>
    </dgm:pt>
    <dgm:pt modelId="{5CD5236B-8D1A-AF4B-B036-1A88C5011470}" type="pres">
      <dgm:prSet presAssocID="{4A557722-997C-9A4A-A364-3182B27C085E}" presName="composite" presStyleCnt="0"/>
      <dgm:spPr/>
    </dgm:pt>
    <dgm:pt modelId="{024E5523-C806-5140-83EC-0EA9272450B7}" type="pres">
      <dgm:prSet presAssocID="{4A557722-997C-9A4A-A364-3182B27C085E}" presName="imgShp" presStyleLbl="fgImgPlace1" presStyleIdx="4" presStyleCnt="6"/>
      <dgm:spPr>
        <a:solidFill>
          <a:srgbClr val="00949A"/>
        </a:solidFill>
      </dgm:spPr>
    </dgm:pt>
    <dgm:pt modelId="{E7174CE9-4CE4-E74A-B1D9-60AB5C11D739}" type="pres">
      <dgm:prSet presAssocID="{4A557722-997C-9A4A-A364-3182B27C085E}" presName="txShp" presStyleLbl="node1" presStyleIdx="4" presStyleCnt="6">
        <dgm:presLayoutVars>
          <dgm:bulletEnabled val="1"/>
        </dgm:presLayoutVars>
      </dgm:prSet>
      <dgm:spPr/>
    </dgm:pt>
    <dgm:pt modelId="{7D2B3791-FE1E-3F45-A0F9-70AA679B938C}" type="pres">
      <dgm:prSet presAssocID="{A5C1A6D3-BDE4-2B4C-8824-354A45AF7380}" presName="spacing" presStyleCnt="0"/>
      <dgm:spPr/>
    </dgm:pt>
    <dgm:pt modelId="{79695E6D-4055-0D48-AF5A-5F6871F987EA}" type="pres">
      <dgm:prSet presAssocID="{E1A306B7-5D4F-5649-9A93-A3F898603DBE}" presName="composite" presStyleCnt="0"/>
      <dgm:spPr/>
    </dgm:pt>
    <dgm:pt modelId="{59EDE796-107A-704C-B192-03BB7AED40D8}" type="pres">
      <dgm:prSet presAssocID="{E1A306B7-5D4F-5649-9A93-A3F898603DBE}" presName="imgShp" presStyleLbl="fgImgPlace1" presStyleIdx="5" presStyleCnt="6"/>
      <dgm:spPr>
        <a:solidFill>
          <a:srgbClr val="00949A"/>
        </a:solidFill>
      </dgm:spPr>
    </dgm:pt>
    <dgm:pt modelId="{F3E379FE-7056-DA4B-8236-0B245A49F9F5}" type="pres">
      <dgm:prSet presAssocID="{E1A306B7-5D4F-5649-9A93-A3F898603DBE}" presName="txShp" presStyleLbl="node1" presStyleIdx="5" presStyleCnt="6">
        <dgm:presLayoutVars>
          <dgm:bulletEnabled val="1"/>
        </dgm:presLayoutVars>
      </dgm:prSet>
      <dgm:spPr/>
    </dgm:pt>
  </dgm:ptLst>
  <dgm:cxnLst>
    <dgm:cxn modelId="{8D3F0C12-8655-1F4D-A36D-284DF9E5A593}" srcId="{037CD502-DBBE-1543-9805-F0ADFB4A1FAB}" destId="{356791D5-E040-5E44-8FE3-DA08C89090D0}" srcOrd="3" destOrd="0" parTransId="{53B9E6D7-C593-8345-9A25-09E147560771}" sibTransId="{31EE6315-C276-7A49-8B57-246867523623}"/>
    <dgm:cxn modelId="{F61D9C13-528D-5A47-8B1E-27B5A2FBA8C6}" type="presOf" srcId="{C06A8EFF-CFCD-B945-95AE-C7FD914CC8B9}" destId="{2AAAA752-3F29-154A-B7A6-5EDB7F48A145}" srcOrd="0" destOrd="0" presId="urn:microsoft.com/office/officeart/2005/8/layout/vList3"/>
    <dgm:cxn modelId="{50CE981F-CF59-6641-906B-6E739171BD6F}" srcId="{037CD502-DBBE-1543-9805-F0ADFB4A1FAB}" destId="{4A557722-997C-9A4A-A364-3182B27C085E}" srcOrd="4" destOrd="0" parTransId="{052078AC-B087-8049-A7AC-52DCCCFB6D8F}" sibTransId="{A5C1A6D3-BDE4-2B4C-8824-354A45AF7380}"/>
    <dgm:cxn modelId="{8887142D-A1AE-BB4E-B65F-DA1C293346DB}" srcId="{037CD502-DBBE-1543-9805-F0ADFB4A1FAB}" destId="{C06A8EFF-CFCD-B945-95AE-C7FD914CC8B9}" srcOrd="1" destOrd="0" parTransId="{253EB9C9-BA3A-1041-8581-FBE403F9C73F}" sibTransId="{715C4F50-7EC3-554F-8A8A-E6ACF8276E8B}"/>
    <dgm:cxn modelId="{D1A0F22E-C504-894D-9647-76A522533B64}" type="presOf" srcId="{E82A233A-0A05-EF45-A4A8-38D69A600882}" destId="{E4B8E5F7-A269-3E4D-8050-DEEEEC523152}" srcOrd="0" destOrd="0" presId="urn:microsoft.com/office/officeart/2005/8/layout/vList3"/>
    <dgm:cxn modelId="{F5E12A3A-9A3A-A747-BD56-9632563B8C6A}" type="presOf" srcId="{2422802E-0BAD-874F-B672-DF83EFCC1A4D}" destId="{9149B5D7-2C13-454E-808C-0195F6EB5ED8}" srcOrd="0" destOrd="0" presId="urn:microsoft.com/office/officeart/2005/8/layout/vList3"/>
    <dgm:cxn modelId="{33D2CF5E-F1DB-CD40-B315-95B9A484EA93}" srcId="{037CD502-DBBE-1543-9805-F0ADFB4A1FAB}" destId="{2422802E-0BAD-874F-B672-DF83EFCC1A4D}" srcOrd="2" destOrd="0" parTransId="{E7EB3D0F-6C21-144F-B06A-ECC41C0B92CF}" sibTransId="{3A6A18D2-1DC7-174B-B2A2-9628385E00F9}"/>
    <dgm:cxn modelId="{4E858F69-9E7E-EB41-BC19-F8B0C1A2CF12}" type="presOf" srcId="{E1A306B7-5D4F-5649-9A93-A3F898603DBE}" destId="{F3E379FE-7056-DA4B-8236-0B245A49F9F5}" srcOrd="0" destOrd="0" presId="urn:microsoft.com/office/officeart/2005/8/layout/vList3"/>
    <dgm:cxn modelId="{0C0E447B-B578-CD4A-9810-ACD6DF10303F}" type="presOf" srcId="{4A557722-997C-9A4A-A364-3182B27C085E}" destId="{E7174CE9-4CE4-E74A-B1D9-60AB5C11D739}" srcOrd="0" destOrd="0" presId="urn:microsoft.com/office/officeart/2005/8/layout/vList3"/>
    <dgm:cxn modelId="{33C22CA0-0B9D-A248-A93A-856B80A3BE0D}" type="presOf" srcId="{037CD502-DBBE-1543-9805-F0ADFB4A1FAB}" destId="{8F3538B4-A4FE-FB43-AF7D-98DAC6179E0C}" srcOrd="0" destOrd="0" presId="urn:microsoft.com/office/officeart/2005/8/layout/vList3"/>
    <dgm:cxn modelId="{431959A4-C419-BA42-BD6D-8D86A19AE5C8}" srcId="{037CD502-DBBE-1543-9805-F0ADFB4A1FAB}" destId="{E1A306B7-5D4F-5649-9A93-A3F898603DBE}" srcOrd="5" destOrd="0" parTransId="{63ACC8A8-9D64-8647-A6D6-D8AB44D33629}" sibTransId="{8E9AA31B-F84D-1044-9986-DFDDF975257B}"/>
    <dgm:cxn modelId="{E95534E8-B2D0-0B4D-B599-854AECD9FCEF}" srcId="{037CD502-DBBE-1543-9805-F0ADFB4A1FAB}" destId="{E82A233A-0A05-EF45-A4A8-38D69A600882}" srcOrd="0" destOrd="0" parTransId="{C06CFEEB-6F5E-F643-9384-E2D124997DDD}" sibTransId="{09F6E39A-CBD8-654F-A570-075BE5A38D9E}"/>
    <dgm:cxn modelId="{761272F2-1896-CD4A-949E-AE5C65C330EF}" type="presOf" srcId="{356791D5-E040-5E44-8FE3-DA08C89090D0}" destId="{E362C39A-BB23-1C41-B2DB-AC7A7B57FB4D}" srcOrd="0" destOrd="0" presId="urn:microsoft.com/office/officeart/2005/8/layout/vList3"/>
    <dgm:cxn modelId="{A9C490EC-1DE0-8546-8694-2D9B3AAC32A8}" type="presParOf" srcId="{8F3538B4-A4FE-FB43-AF7D-98DAC6179E0C}" destId="{F567DD85-DE6C-0346-8582-D196C7DDD9D8}" srcOrd="0" destOrd="0" presId="urn:microsoft.com/office/officeart/2005/8/layout/vList3"/>
    <dgm:cxn modelId="{9D9038DD-F1EB-E246-83BF-91287E846216}" type="presParOf" srcId="{F567DD85-DE6C-0346-8582-D196C7DDD9D8}" destId="{058DEF69-BE34-9247-BE77-803C1301AE56}" srcOrd="0" destOrd="0" presId="urn:microsoft.com/office/officeart/2005/8/layout/vList3"/>
    <dgm:cxn modelId="{2BB0B047-BA36-9B45-9DE2-E65CB09B5EF7}" type="presParOf" srcId="{F567DD85-DE6C-0346-8582-D196C7DDD9D8}" destId="{E4B8E5F7-A269-3E4D-8050-DEEEEC523152}" srcOrd="1" destOrd="0" presId="urn:microsoft.com/office/officeart/2005/8/layout/vList3"/>
    <dgm:cxn modelId="{E10ABC00-56DF-324D-AB91-5B1CABF1529A}" type="presParOf" srcId="{8F3538B4-A4FE-FB43-AF7D-98DAC6179E0C}" destId="{3F9B919E-A82C-8043-8F87-27C97F75A447}" srcOrd="1" destOrd="0" presId="urn:microsoft.com/office/officeart/2005/8/layout/vList3"/>
    <dgm:cxn modelId="{1E6DC00E-C6AB-4E49-948B-4631AF57C0D3}" type="presParOf" srcId="{8F3538B4-A4FE-FB43-AF7D-98DAC6179E0C}" destId="{A7E32C1F-D072-E641-93C2-0D987FA0E43E}" srcOrd="2" destOrd="0" presId="urn:microsoft.com/office/officeart/2005/8/layout/vList3"/>
    <dgm:cxn modelId="{950EFC5B-CFA7-144D-A1F8-0EA104DB88F2}" type="presParOf" srcId="{A7E32C1F-D072-E641-93C2-0D987FA0E43E}" destId="{410543F0-0D63-504F-B0F9-AEB59618F0E4}" srcOrd="0" destOrd="0" presId="urn:microsoft.com/office/officeart/2005/8/layout/vList3"/>
    <dgm:cxn modelId="{BAD281EA-CD26-D54E-AA4A-B7CB97CB8F81}" type="presParOf" srcId="{A7E32C1F-D072-E641-93C2-0D987FA0E43E}" destId="{2AAAA752-3F29-154A-B7A6-5EDB7F48A145}" srcOrd="1" destOrd="0" presId="urn:microsoft.com/office/officeart/2005/8/layout/vList3"/>
    <dgm:cxn modelId="{86CA3FB6-92D8-9948-A6BE-E3FEC109F6D3}" type="presParOf" srcId="{8F3538B4-A4FE-FB43-AF7D-98DAC6179E0C}" destId="{1291A842-D878-A84F-86F3-A27C72FDDF3F}" srcOrd="3" destOrd="0" presId="urn:microsoft.com/office/officeart/2005/8/layout/vList3"/>
    <dgm:cxn modelId="{F80D5013-5873-2541-AF69-0BF4C68CF51C}" type="presParOf" srcId="{8F3538B4-A4FE-FB43-AF7D-98DAC6179E0C}" destId="{C8F8947E-53D5-FB41-9391-0E7C7F2E7524}" srcOrd="4" destOrd="0" presId="urn:microsoft.com/office/officeart/2005/8/layout/vList3"/>
    <dgm:cxn modelId="{CC048216-BD17-1448-8C92-29A2AF4A0290}" type="presParOf" srcId="{C8F8947E-53D5-FB41-9391-0E7C7F2E7524}" destId="{3AD59F8B-9C42-344D-B39B-BB4DD462F71A}" srcOrd="0" destOrd="0" presId="urn:microsoft.com/office/officeart/2005/8/layout/vList3"/>
    <dgm:cxn modelId="{72B30EA8-392F-E047-A1B1-3A87C3B48020}" type="presParOf" srcId="{C8F8947E-53D5-FB41-9391-0E7C7F2E7524}" destId="{9149B5D7-2C13-454E-808C-0195F6EB5ED8}" srcOrd="1" destOrd="0" presId="urn:microsoft.com/office/officeart/2005/8/layout/vList3"/>
    <dgm:cxn modelId="{92A74A9C-2B91-2D46-8180-05B33A976743}" type="presParOf" srcId="{8F3538B4-A4FE-FB43-AF7D-98DAC6179E0C}" destId="{A7176838-3832-4745-968C-0BBA4EDED3FD}" srcOrd="5" destOrd="0" presId="urn:microsoft.com/office/officeart/2005/8/layout/vList3"/>
    <dgm:cxn modelId="{BDFBDBFD-F9D3-9D48-A7AC-9472D3D0A2A0}" type="presParOf" srcId="{8F3538B4-A4FE-FB43-AF7D-98DAC6179E0C}" destId="{57228C34-9A47-9E43-8133-84C9CC182EA8}" srcOrd="6" destOrd="0" presId="urn:microsoft.com/office/officeart/2005/8/layout/vList3"/>
    <dgm:cxn modelId="{92B87081-7DC0-4F49-91ED-56AA629822F2}" type="presParOf" srcId="{57228C34-9A47-9E43-8133-84C9CC182EA8}" destId="{F3D3FDB5-06AE-7043-A50C-33191EE516C4}" srcOrd="0" destOrd="0" presId="urn:microsoft.com/office/officeart/2005/8/layout/vList3"/>
    <dgm:cxn modelId="{E49778E2-D138-A146-AA9C-6C49F63469B8}" type="presParOf" srcId="{57228C34-9A47-9E43-8133-84C9CC182EA8}" destId="{E362C39A-BB23-1C41-B2DB-AC7A7B57FB4D}" srcOrd="1" destOrd="0" presId="urn:microsoft.com/office/officeart/2005/8/layout/vList3"/>
    <dgm:cxn modelId="{6D8EAECA-29AA-204F-9FF9-02D63ADAF38D}" type="presParOf" srcId="{8F3538B4-A4FE-FB43-AF7D-98DAC6179E0C}" destId="{5A99A7FE-9EF3-3C47-A431-FBD0EAC60BE6}" srcOrd="7" destOrd="0" presId="urn:microsoft.com/office/officeart/2005/8/layout/vList3"/>
    <dgm:cxn modelId="{3BBA872A-CEE9-7843-B03E-A4A8D33BF268}" type="presParOf" srcId="{8F3538B4-A4FE-FB43-AF7D-98DAC6179E0C}" destId="{5CD5236B-8D1A-AF4B-B036-1A88C5011470}" srcOrd="8" destOrd="0" presId="urn:microsoft.com/office/officeart/2005/8/layout/vList3"/>
    <dgm:cxn modelId="{A9AFA472-0DFB-654F-AE81-35B256DFCE41}" type="presParOf" srcId="{5CD5236B-8D1A-AF4B-B036-1A88C5011470}" destId="{024E5523-C806-5140-83EC-0EA9272450B7}" srcOrd="0" destOrd="0" presId="urn:microsoft.com/office/officeart/2005/8/layout/vList3"/>
    <dgm:cxn modelId="{4188CEBF-EC7C-7545-A1CF-437ADAACE485}" type="presParOf" srcId="{5CD5236B-8D1A-AF4B-B036-1A88C5011470}" destId="{E7174CE9-4CE4-E74A-B1D9-60AB5C11D739}" srcOrd="1" destOrd="0" presId="urn:microsoft.com/office/officeart/2005/8/layout/vList3"/>
    <dgm:cxn modelId="{BBA56BB6-B2AA-B747-8215-BFC5604CA619}" type="presParOf" srcId="{8F3538B4-A4FE-FB43-AF7D-98DAC6179E0C}" destId="{7D2B3791-FE1E-3F45-A0F9-70AA679B938C}" srcOrd="9" destOrd="0" presId="urn:microsoft.com/office/officeart/2005/8/layout/vList3"/>
    <dgm:cxn modelId="{8A3823C9-800B-9E4A-86EA-E51395A07457}" type="presParOf" srcId="{8F3538B4-A4FE-FB43-AF7D-98DAC6179E0C}" destId="{79695E6D-4055-0D48-AF5A-5F6871F987EA}" srcOrd="10" destOrd="0" presId="urn:microsoft.com/office/officeart/2005/8/layout/vList3"/>
    <dgm:cxn modelId="{40C10D41-27E6-844A-A5FD-7BE144A3F7A7}" type="presParOf" srcId="{79695E6D-4055-0D48-AF5A-5F6871F987EA}" destId="{59EDE796-107A-704C-B192-03BB7AED40D8}" srcOrd="0" destOrd="0" presId="urn:microsoft.com/office/officeart/2005/8/layout/vList3"/>
    <dgm:cxn modelId="{A95C3C62-5C77-7042-9ED2-AAC5A350A42F}" type="presParOf" srcId="{79695E6D-4055-0D48-AF5A-5F6871F987EA}" destId="{F3E379FE-7056-DA4B-8236-0B245A49F9F5}"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376F22C-8A08-4F46-A737-2C99B19D719A}"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B36A501E-275A-0F4F-BB00-A3B56305A560}">
      <dgm:prSet phldrT="[Text]" custT="1"/>
      <dgm:spPr/>
      <dgm:t>
        <a:bodyPr/>
        <a:lstStyle/>
        <a:p>
          <a:r>
            <a:rPr lang="en-CA" sz="1400" noProof="0" dirty="0"/>
            <a:t>Educational Developer Community of Practice</a:t>
          </a:r>
          <a:endParaRPr lang="en-US" sz="1400" noProof="0" dirty="0"/>
        </a:p>
      </dgm:t>
    </dgm:pt>
    <dgm:pt modelId="{FE2AB4A0-6F77-434E-B2F2-EB843D3230DF}" type="parTrans" cxnId="{C7CAE228-026C-FA45-AFF0-C1EFCC46D1A8}">
      <dgm:prSet/>
      <dgm:spPr/>
      <dgm:t>
        <a:bodyPr/>
        <a:lstStyle/>
        <a:p>
          <a:endParaRPr lang="en-US" noProof="0"/>
        </a:p>
      </dgm:t>
    </dgm:pt>
    <dgm:pt modelId="{2E6C038E-0EAA-0740-8120-51E5B85150D5}" type="sibTrans" cxnId="{C7CAE228-026C-FA45-AFF0-C1EFCC46D1A8}">
      <dgm:prSet/>
      <dgm:spPr/>
      <dgm:t>
        <a:bodyPr/>
        <a:lstStyle/>
        <a:p>
          <a:endParaRPr lang="en-US" noProof="0"/>
        </a:p>
      </dgm:t>
    </dgm:pt>
    <dgm:pt modelId="{B62985FF-68A7-2D4E-A667-CF9D82CA9603}">
      <dgm:prSet phldrT="[Text]" custT="1"/>
      <dgm:spPr/>
      <dgm:t>
        <a:bodyPr/>
        <a:lstStyle/>
        <a:p>
          <a:r>
            <a:rPr lang="en-CA" sz="1400" dirty="0"/>
            <a:t>Shared education resources, curriculum, and technologies</a:t>
          </a:r>
          <a:endParaRPr lang="en-US" sz="1400" noProof="0" dirty="0"/>
        </a:p>
      </dgm:t>
    </dgm:pt>
    <dgm:pt modelId="{DE2AA8D8-1274-0941-9590-C95EACB86268}" type="parTrans" cxnId="{C4C6450E-0FE9-2A43-8D4E-1837E0EDA1E9}">
      <dgm:prSet/>
      <dgm:spPr/>
      <dgm:t>
        <a:bodyPr/>
        <a:lstStyle/>
        <a:p>
          <a:endParaRPr lang="en-US" noProof="0"/>
        </a:p>
      </dgm:t>
    </dgm:pt>
    <dgm:pt modelId="{00FA5C30-74EE-6943-8C0E-0ECB2784B169}" type="sibTrans" cxnId="{C4C6450E-0FE9-2A43-8D4E-1837E0EDA1E9}">
      <dgm:prSet/>
      <dgm:spPr/>
      <dgm:t>
        <a:bodyPr/>
        <a:lstStyle/>
        <a:p>
          <a:endParaRPr lang="en-US" noProof="0"/>
        </a:p>
      </dgm:t>
    </dgm:pt>
    <dgm:pt modelId="{AA45C4B4-1BAD-5B47-8572-AC4A9ECA8616}">
      <dgm:prSet phldrT="[Text]" custT="1"/>
      <dgm:spPr/>
      <dgm:t>
        <a:bodyPr/>
        <a:lstStyle/>
        <a:p>
          <a:r>
            <a:rPr lang="en-CA" sz="1400" dirty="0"/>
            <a:t>Collaboration with First Nation-mandated institutions</a:t>
          </a:r>
          <a:endParaRPr lang="en-US" sz="1400" noProof="0" dirty="0"/>
        </a:p>
      </dgm:t>
    </dgm:pt>
    <dgm:pt modelId="{B1A9F974-5468-2142-A184-428CBB032D2F}" type="parTrans" cxnId="{0A7A8926-3CAE-C445-877E-A05C7C331E4A}">
      <dgm:prSet/>
      <dgm:spPr/>
      <dgm:t>
        <a:bodyPr/>
        <a:lstStyle/>
        <a:p>
          <a:endParaRPr lang="en-US" noProof="0"/>
        </a:p>
      </dgm:t>
    </dgm:pt>
    <dgm:pt modelId="{1D69DBCB-D3F2-3C49-91E5-93B1A331906A}" type="sibTrans" cxnId="{0A7A8926-3CAE-C445-877E-A05C7C331E4A}">
      <dgm:prSet/>
      <dgm:spPr/>
      <dgm:t>
        <a:bodyPr/>
        <a:lstStyle/>
        <a:p>
          <a:endParaRPr lang="en-US" noProof="0"/>
        </a:p>
      </dgm:t>
    </dgm:pt>
    <dgm:pt modelId="{6E7600D5-8B73-D34B-858F-B69743E83D4F}">
      <dgm:prSet phldrT="[Text]" custT="1"/>
      <dgm:spPr/>
      <dgm:t>
        <a:bodyPr/>
        <a:lstStyle/>
        <a:p>
          <a:r>
            <a:rPr lang="en-US" sz="1400" noProof="0" dirty="0"/>
            <a:t>Climate change education</a:t>
          </a:r>
        </a:p>
      </dgm:t>
    </dgm:pt>
    <dgm:pt modelId="{1D108689-753A-1645-BB0A-D965C2EDCB46}" type="parTrans" cxnId="{F36B5C26-7030-5442-8CC8-8F3B5AC58450}">
      <dgm:prSet/>
      <dgm:spPr/>
      <dgm:t>
        <a:bodyPr/>
        <a:lstStyle/>
        <a:p>
          <a:endParaRPr lang="en-US" noProof="0"/>
        </a:p>
      </dgm:t>
    </dgm:pt>
    <dgm:pt modelId="{22A241D0-5B7A-3647-91E6-1AF90EDFFD4A}" type="sibTrans" cxnId="{F36B5C26-7030-5442-8CC8-8F3B5AC58450}">
      <dgm:prSet/>
      <dgm:spPr/>
      <dgm:t>
        <a:bodyPr/>
        <a:lstStyle/>
        <a:p>
          <a:endParaRPr lang="en-US" noProof="0"/>
        </a:p>
      </dgm:t>
    </dgm:pt>
    <dgm:pt modelId="{AABD5CD4-81FC-7843-8934-AFA7496C6D38}">
      <dgm:prSet phldrT="[Text]" custT="1"/>
      <dgm:spPr/>
      <dgm:t>
        <a:bodyPr/>
        <a:lstStyle/>
        <a:p>
          <a:r>
            <a:rPr lang="en-US" sz="1400" noProof="0" dirty="0"/>
            <a:t>Support for smaller institutions</a:t>
          </a:r>
        </a:p>
      </dgm:t>
    </dgm:pt>
    <dgm:pt modelId="{F05EEEC3-3F06-6147-AE01-C69AAF99C028}" type="parTrans" cxnId="{E2297CB4-56AA-9443-9D1E-370A04D55FBF}">
      <dgm:prSet/>
      <dgm:spPr/>
      <dgm:t>
        <a:bodyPr/>
        <a:lstStyle/>
        <a:p>
          <a:endParaRPr lang="en-US"/>
        </a:p>
      </dgm:t>
    </dgm:pt>
    <dgm:pt modelId="{052B6A1B-9DF1-344A-BDDF-3A965B81A1D6}" type="sibTrans" cxnId="{E2297CB4-56AA-9443-9D1E-370A04D55FBF}">
      <dgm:prSet/>
      <dgm:spPr/>
      <dgm:t>
        <a:bodyPr/>
        <a:lstStyle/>
        <a:p>
          <a:endParaRPr lang="en-US"/>
        </a:p>
      </dgm:t>
    </dgm:pt>
    <dgm:pt modelId="{3C806C70-CB95-F447-B1AD-1EFDA9C8EB4A}" type="pres">
      <dgm:prSet presAssocID="{F376F22C-8A08-4F46-A737-2C99B19D719A}" presName="Name0" presStyleCnt="0">
        <dgm:presLayoutVars>
          <dgm:dir/>
          <dgm:resizeHandles val="exact"/>
        </dgm:presLayoutVars>
      </dgm:prSet>
      <dgm:spPr/>
    </dgm:pt>
    <dgm:pt modelId="{18E2A723-2600-A442-BBC4-8AC3C74237C3}" type="pres">
      <dgm:prSet presAssocID="{B36A501E-275A-0F4F-BB00-A3B56305A560}" presName="compNode" presStyleCnt="0"/>
      <dgm:spPr/>
    </dgm:pt>
    <dgm:pt modelId="{E9BAB6AF-2AF0-B145-B966-2C114C69CB52}" type="pres">
      <dgm:prSet presAssocID="{B36A501E-275A-0F4F-BB00-A3B56305A560}" presName="pictRect" presStyleLbl="node1" presStyleIdx="0" presStyleCnt="5"/>
      <dgm:spPr>
        <a:solidFill>
          <a:srgbClr val="00949A"/>
        </a:solidFill>
      </dgm:spPr>
    </dgm:pt>
    <dgm:pt modelId="{03F1D6C1-122C-5B47-A7CF-061FAB4AE040}" type="pres">
      <dgm:prSet presAssocID="{B36A501E-275A-0F4F-BB00-A3B56305A560}" presName="textRect" presStyleLbl="revTx" presStyleIdx="0" presStyleCnt="5" custLinFactY="-43722" custLinFactNeighborX="1630" custLinFactNeighborY="-100000">
        <dgm:presLayoutVars>
          <dgm:bulletEnabled val="1"/>
        </dgm:presLayoutVars>
      </dgm:prSet>
      <dgm:spPr/>
    </dgm:pt>
    <dgm:pt modelId="{44B3826F-8873-D94A-99F7-B15188D47A7E}" type="pres">
      <dgm:prSet presAssocID="{2E6C038E-0EAA-0740-8120-51E5B85150D5}" presName="sibTrans" presStyleLbl="sibTrans2D1" presStyleIdx="0" presStyleCnt="0"/>
      <dgm:spPr/>
    </dgm:pt>
    <dgm:pt modelId="{4ADC6C30-41AF-E045-8347-8843993FC509}" type="pres">
      <dgm:prSet presAssocID="{B62985FF-68A7-2D4E-A667-CF9D82CA9603}" presName="compNode" presStyleCnt="0"/>
      <dgm:spPr/>
    </dgm:pt>
    <dgm:pt modelId="{D9E2D88E-A793-AA43-84BD-DE9F84BA472E}" type="pres">
      <dgm:prSet presAssocID="{B62985FF-68A7-2D4E-A667-CF9D82CA9603}" presName="pictRect" presStyleLbl="node1" presStyleIdx="1" presStyleCnt="5"/>
      <dgm:spPr>
        <a:solidFill>
          <a:srgbClr val="00949A"/>
        </a:solidFill>
      </dgm:spPr>
    </dgm:pt>
    <dgm:pt modelId="{82E5CC36-9E62-ED46-8BD7-E694B3769D58}" type="pres">
      <dgm:prSet presAssocID="{B62985FF-68A7-2D4E-A667-CF9D82CA9603}" presName="textRect" presStyleLbl="revTx" presStyleIdx="1" presStyleCnt="5" custLinFactY="-43722" custLinFactNeighborY="-100000">
        <dgm:presLayoutVars>
          <dgm:bulletEnabled val="1"/>
        </dgm:presLayoutVars>
      </dgm:prSet>
      <dgm:spPr/>
    </dgm:pt>
    <dgm:pt modelId="{9845EF65-C5E1-A24B-8CFF-93EB8B54BA46}" type="pres">
      <dgm:prSet presAssocID="{00FA5C30-74EE-6943-8C0E-0ECB2784B169}" presName="sibTrans" presStyleLbl="sibTrans2D1" presStyleIdx="0" presStyleCnt="0"/>
      <dgm:spPr/>
    </dgm:pt>
    <dgm:pt modelId="{F6C5D6B0-6B7B-7B45-BF3D-0AEF2FD6891F}" type="pres">
      <dgm:prSet presAssocID="{AA45C4B4-1BAD-5B47-8572-AC4A9ECA8616}" presName="compNode" presStyleCnt="0"/>
      <dgm:spPr/>
    </dgm:pt>
    <dgm:pt modelId="{99E7B4E0-C4D2-9741-A314-7B84F2553745}" type="pres">
      <dgm:prSet presAssocID="{AA45C4B4-1BAD-5B47-8572-AC4A9ECA8616}" presName="pictRect" presStyleLbl="node1" presStyleIdx="2" presStyleCnt="5"/>
      <dgm:spPr>
        <a:solidFill>
          <a:srgbClr val="00949A"/>
        </a:solidFill>
      </dgm:spPr>
    </dgm:pt>
    <dgm:pt modelId="{24B03D99-52D2-D340-98C3-99E6A78EF4F0}" type="pres">
      <dgm:prSet presAssocID="{AA45C4B4-1BAD-5B47-8572-AC4A9ECA8616}" presName="textRect" presStyleLbl="revTx" presStyleIdx="2" presStyleCnt="5" custLinFactY="-49907" custLinFactNeighborY="-100000">
        <dgm:presLayoutVars>
          <dgm:bulletEnabled val="1"/>
        </dgm:presLayoutVars>
      </dgm:prSet>
      <dgm:spPr/>
    </dgm:pt>
    <dgm:pt modelId="{64588602-832B-544B-87D4-A49341DF98CB}" type="pres">
      <dgm:prSet presAssocID="{1D69DBCB-D3F2-3C49-91E5-93B1A331906A}" presName="sibTrans" presStyleLbl="sibTrans2D1" presStyleIdx="0" presStyleCnt="0"/>
      <dgm:spPr/>
    </dgm:pt>
    <dgm:pt modelId="{7AF151AC-09A3-2442-8855-59CAFFF2694A}" type="pres">
      <dgm:prSet presAssocID="{6E7600D5-8B73-D34B-858F-B69743E83D4F}" presName="compNode" presStyleCnt="0"/>
      <dgm:spPr/>
    </dgm:pt>
    <dgm:pt modelId="{B6A8A4E8-AB90-704A-8DEB-DDAE65752F27}" type="pres">
      <dgm:prSet presAssocID="{6E7600D5-8B73-D34B-858F-B69743E83D4F}" presName="pictRect" presStyleLbl="node1" presStyleIdx="3" presStyleCnt="5" custLinFactNeighborX="-1059" custLinFactNeighborY="-49678"/>
      <dgm:spPr>
        <a:solidFill>
          <a:srgbClr val="00949A"/>
        </a:solidFill>
      </dgm:spPr>
    </dgm:pt>
    <dgm:pt modelId="{D45C5A64-F6ED-C640-A1B0-7C81BD6FE6FE}" type="pres">
      <dgm:prSet presAssocID="{6E7600D5-8B73-D34B-858F-B69743E83D4F}" presName="textRect" presStyleLbl="revTx" presStyleIdx="3" presStyleCnt="5" custLinFactY="-100000" custLinFactNeighborX="-1059" custLinFactNeighborY="-130016">
        <dgm:presLayoutVars>
          <dgm:bulletEnabled val="1"/>
        </dgm:presLayoutVars>
      </dgm:prSet>
      <dgm:spPr/>
    </dgm:pt>
    <dgm:pt modelId="{D06141A3-368F-734F-9746-29AB10794DC5}" type="pres">
      <dgm:prSet presAssocID="{22A241D0-5B7A-3647-91E6-1AF90EDFFD4A}" presName="sibTrans" presStyleLbl="sibTrans2D1" presStyleIdx="0" presStyleCnt="0"/>
      <dgm:spPr/>
    </dgm:pt>
    <dgm:pt modelId="{50A4EAD0-29C3-6043-AB26-B65506389F92}" type="pres">
      <dgm:prSet presAssocID="{AABD5CD4-81FC-7843-8934-AFA7496C6D38}" presName="compNode" presStyleCnt="0"/>
      <dgm:spPr/>
    </dgm:pt>
    <dgm:pt modelId="{66B4ABB5-43CD-7A4C-9E06-20BA713ACF5A}" type="pres">
      <dgm:prSet presAssocID="{AABD5CD4-81FC-7843-8934-AFA7496C6D38}" presName="pictRect" presStyleLbl="node1" presStyleIdx="4" presStyleCnt="5" custLinFactNeighborX="10207" custLinFactNeighborY="-48090"/>
      <dgm:spPr>
        <a:solidFill>
          <a:srgbClr val="00949A"/>
        </a:solidFill>
      </dgm:spPr>
    </dgm:pt>
    <dgm:pt modelId="{1079C402-897E-174E-9071-52923B9B4B58}" type="pres">
      <dgm:prSet presAssocID="{AABD5CD4-81FC-7843-8934-AFA7496C6D38}" presName="textRect" presStyleLbl="revTx" presStyleIdx="4" presStyleCnt="5" custLinFactY="-100000" custLinFactNeighborX="10658" custLinFactNeighborY="-130016">
        <dgm:presLayoutVars>
          <dgm:bulletEnabled val="1"/>
        </dgm:presLayoutVars>
      </dgm:prSet>
      <dgm:spPr/>
    </dgm:pt>
  </dgm:ptLst>
  <dgm:cxnLst>
    <dgm:cxn modelId="{C4C6450E-0FE9-2A43-8D4E-1837E0EDA1E9}" srcId="{F376F22C-8A08-4F46-A737-2C99B19D719A}" destId="{B62985FF-68A7-2D4E-A667-CF9D82CA9603}" srcOrd="1" destOrd="0" parTransId="{DE2AA8D8-1274-0941-9590-C95EACB86268}" sibTransId="{00FA5C30-74EE-6943-8C0E-0ECB2784B169}"/>
    <dgm:cxn modelId="{6D3FC61C-2122-A743-B60E-6B6A3B459EB5}" type="presOf" srcId="{1D69DBCB-D3F2-3C49-91E5-93B1A331906A}" destId="{64588602-832B-544B-87D4-A49341DF98CB}" srcOrd="0" destOrd="0" presId="urn:microsoft.com/office/officeart/2005/8/layout/pList1"/>
    <dgm:cxn modelId="{829F1F21-F35B-4B4D-B822-802BCBE0B2E0}" type="presOf" srcId="{00FA5C30-74EE-6943-8C0E-0ECB2784B169}" destId="{9845EF65-C5E1-A24B-8CFF-93EB8B54BA46}" srcOrd="0" destOrd="0" presId="urn:microsoft.com/office/officeart/2005/8/layout/pList1"/>
    <dgm:cxn modelId="{F36B5C26-7030-5442-8CC8-8F3B5AC58450}" srcId="{F376F22C-8A08-4F46-A737-2C99B19D719A}" destId="{6E7600D5-8B73-D34B-858F-B69743E83D4F}" srcOrd="3" destOrd="0" parTransId="{1D108689-753A-1645-BB0A-D965C2EDCB46}" sibTransId="{22A241D0-5B7A-3647-91E6-1AF90EDFFD4A}"/>
    <dgm:cxn modelId="{0A7A8926-3CAE-C445-877E-A05C7C331E4A}" srcId="{F376F22C-8A08-4F46-A737-2C99B19D719A}" destId="{AA45C4B4-1BAD-5B47-8572-AC4A9ECA8616}" srcOrd="2" destOrd="0" parTransId="{B1A9F974-5468-2142-A184-428CBB032D2F}" sibTransId="{1D69DBCB-D3F2-3C49-91E5-93B1A331906A}"/>
    <dgm:cxn modelId="{910F1028-87B2-5F48-9ACA-29D3FBE078F1}" type="presOf" srcId="{2E6C038E-0EAA-0740-8120-51E5B85150D5}" destId="{44B3826F-8873-D94A-99F7-B15188D47A7E}" srcOrd="0" destOrd="0" presId="urn:microsoft.com/office/officeart/2005/8/layout/pList1"/>
    <dgm:cxn modelId="{C7CAE228-026C-FA45-AFF0-C1EFCC46D1A8}" srcId="{F376F22C-8A08-4F46-A737-2C99B19D719A}" destId="{B36A501E-275A-0F4F-BB00-A3B56305A560}" srcOrd="0" destOrd="0" parTransId="{FE2AB4A0-6F77-434E-B2F2-EB843D3230DF}" sibTransId="{2E6C038E-0EAA-0740-8120-51E5B85150D5}"/>
    <dgm:cxn modelId="{EE721F4F-CB0C-1F44-847E-8104B8E9EDBB}" type="presOf" srcId="{F376F22C-8A08-4F46-A737-2C99B19D719A}" destId="{3C806C70-CB95-F447-B1AD-1EFDA9C8EB4A}" srcOrd="0" destOrd="0" presId="urn:microsoft.com/office/officeart/2005/8/layout/pList1"/>
    <dgm:cxn modelId="{235FE94F-F600-2642-A1A6-CB8D04BF2536}" type="presOf" srcId="{6E7600D5-8B73-D34B-858F-B69743E83D4F}" destId="{D45C5A64-F6ED-C640-A1B0-7C81BD6FE6FE}" srcOrd="0" destOrd="0" presId="urn:microsoft.com/office/officeart/2005/8/layout/pList1"/>
    <dgm:cxn modelId="{3B257A8A-C17D-0D45-92A1-B142EA9C1BCF}" type="presOf" srcId="{AA45C4B4-1BAD-5B47-8572-AC4A9ECA8616}" destId="{24B03D99-52D2-D340-98C3-99E6A78EF4F0}" srcOrd="0" destOrd="0" presId="urn:microsoft.com/office/officeart/2005/8/layout/pList1"/>
    <dgm:cxn modelId="{AAF7A38C-6138-B045-8C85-216F725DF4EE}" type="presOf" srcId="{B36A501E-275A-0F4F-BB00-A3B56305A560}" destId="{03F1D6C1-122C-5B47-A7CF-061FAB4AE040}" srcOrd="0" destOrd="0" presId="urn:microsoft.com/office/officeart/2005/8/layout/pList1"/>
    <dgm:cxn modelId="{46F8B999-B83B-8D48-91A2-16F9E8D962D5}" type="presOf" srcId="{22A241D0-5B7A-3647-91E6-1AF90EDFFD4A}" destId="{D06141A3-368F-734F-9746-29AB10794DC5}" srcOrd="0" destOrd="0" presId="urn:microsoft.com/office/officeart/2005/8/layout/pList1"/>
    <dgm:cxn modelId="{E2297CB4-56AA-9443-9D1E-370A04D55FBF}" srcId="{F376F22C-8A08-4F46-A737-2C99B19D719A}" destId="{AABD5CD4-81FC-7843-8934-AFA7496C6D38}" srcOrd="4" destOrd="0" parTransId="{F05EEEC3-3F06-6147-AE01-C69AAF99C028}" sibTransId="{052B6A1B-9DF1-344A-BDDF-3A965B81A1D6}"/>
    <dgm:cxn modelId="{C784C2E1-17A8-134A-B878-2D595422FBCD}" type="presOf" srcId="{B62985FF-68A7-2D4E-A667-CF9D82CA9603}" destId="{82E5CC36-9E62-ED46-8BD7-E694B3769D58}" srcOrd="0" destOrd="0" presId="urn:microsoft.com/office/officeart/2005/8/layout/pList1"/>
    <dgm:cxn modelId="{E723D3F7-D893-5342-B8D5-BDC0D9EC8BE7}" type="presOf" srcId="{AABD5CD4-81FC-7843-8934-AFA7496C6D38}" destId="{1079C402-897E-174E-9071-52923B9B4B58}" srcOrd="0" destOrd="0" presId="urn:microsoft.com/office/officeart/2005/8/layout/pList1"/>
    <dgm:cxn modelId="{C4CFB9B5-9F98-204A-93A8-98D0681ADB3A}" type="presParOf" srcId="{3C806C70-CB95-F447-B1AD-1EFDA9C8EB4A}" destId="{18E2A723-2600-A442-BBC4-8AC3C74237C3}" srcOrd="0" destOrd="0" presId="urn:microsoft.com/office/officeart/2005/8/layout/pList1"/>
    <dgm:cxn modelId="{96B62AB5-B36F-C44C-8BB1-6ACAB33347F1}" type="presParOf" srcId="{18E2A723-2600-A442-BBC4-8AC3C74237C3}" destId="{E9BAB6AF-2AF0-B145-B966-2C114C69CB52}" srcOrd="0" destOrd="0" presId="urn:microsoft.com/office/officeart/2005/8/layout/pList1"/>
    <dgm:cxn modelId="{407A30BF-8706-F145-A727-F0D4CC0173A2}" type="presParOf" srcId="{18E2A723-2600-A442-BBC4-8AC3C74237C3}" destId="{03F1D6C1-122C-5B47-A7CF-061FAB4AE040}" srcOrd="1" destOrd="0" presId="urn:microsoft.com/office/officeart/2005/8/layout/pList1"/>
    <dgm:cxn modelId="{5946CE24-628E-394B-A42C-3AAC0DA77B5A}" type="presParOf" srcId="{3C806C70-CB95-F447-B1AD-1EFDA9C8EB4A}" destId="{44B3826F-8873-D94A-99F7-B15188D47A7E}" srcOrd="1" destOrd="0" presId="urn:microsoft.com/office/officeart/2005/8/layout/pList1"/>
    <dgm:cxn modelId="{813FFA9D-6B08-9D40-A166-ABA64BFB9CC8}" type="presParOf" srcId="{3C806C70-CB95-F447-B1AD-1EFDA9C8EB4A}" destId="{4ADC6C30-41AF-E045-8347-8843993FC509}" srcOrd="2" destOrd="0" presId="urn:microsoft.com/office/officeart/2005/8/layout/pList1"/>
    <dgm:cxn modelId="{FB06F03C-25B9-E74E-BF37-FAE28132D66A}" type="presParOf" srcId="{4ADC6C30-41AF-E045-8347-8843993FC509}" destId="{D9E2D88E-A793-AA43-84BD-DE9F84BA472E}" srcOrd="0" destOrd="0" presId="urn:microsoft.com/office/officeart/2005/8/layout/pList1"/>
    <dgm:cxn modelId="{55FD3746-5F81-994A-89BA-E531022AE065}" type="presParOf" srcId="{4ADC6C30-41AF-E045-8347-8843993FC509}" destId="{82E5CC36-9E62-ED46-8BD7-E694B3769D58}" srcOrd="1" destOrd="0" presId="urn:microsoft.com/office/officeart/2005/8/layout/pList1"/>
    <dgm:cxn modelId="{583266F6-45B9-0B4A-BC58-D3EFC5025132}" type="presParOf" srcId="{3C806C70-CB95-F447-B1AD-1EFDA9C8EB4A}" destId="{9845EF65-C5E1-A24B-8CFF-93EB8B54BA46}" srcOrd="3" destOrd="0" presId="urn:microsoft.com/office/officeart/2005/8/layout/pList1"/>
    <dgm:cxn modelId="{C8192346-7DC0-AE4D-9C42-0343088DA799}" type="presParOf" srcId="{3C806C70-CB95-F447-B1AD-1EFDA9C8EB4A}" destId="{F6C5D6B0-6B7B-7B45-BF3D-0AEF2FD6891F}" srcOrd="4" destOrd="0" presId="urn:microsoft.com/office/officeart/2005/8/layout/pList1"/>
    <dgm:cxn modelId="{13079C19-B8CF-2A48-A217-270CB5B000A1}" type="presParOf" srcId="{F6C5D6B0-6B7B-7B45-BF3D-0AEF2FD6891F}" destId="{99E7B4E0-C4D2-9741-A314-7B84F2553745}" srcOrd="0" destOrd="0" presId="urn:microsoft.com/office/officeart/2005/8/layout/pList1"/>
    <dgm:cxn modelId="{0FEE3E23-3ADF-B043-9905-FA6021061A5B}" type="presParOf" srcId="{F6C5D6B0-6B7B-7B45-BF3D-0AEF2FD6891F}" destId="{24B03D99-52D2-D340-98C3-99E6A78EF4F0}" srcOrd="1" destOrd="0" presId="urn:microsoft.com/office/officeart/2005/8/layout/pList1"/>
    <dgm:cxn modelId="{0DD40F2C-BBAA-D447-8706-64C04D5AD69B}" type="presParOf" srcId="{3C806C70-CB95-F447-B1AD-1EFDA9C8EB4A}" destId="{64588602-832B-544B-87D4-A49341DF98CB}" srcOrd="5" destOrd="0" presId="urn:microsoft.com/office/officeart/2005/8/layout/pList1"/>
    <dgm:cxn modelId="{C9A4E0EB-85F7-F344-8D70-0BD287E10408}" type="presParOf" srcId="{3C806C70-CB95-F447-B1AD-1EFDA9C8EB4A}" destId="{7AF151AC-09A3-2442-8855-59CAFFF2694A}" srcOrd="6" destOrd="0" presId="urn:microsoft.com/office/officeart/2005/8/layout/pList1"/>
    <dgm:cxn modelId="{6161A7EC-B296-AC4E-BB81-27FE81542714}" type="presParOf" srcId="{7AF151AC-09A3-2442-8855-59CAFFF2694A}" destId="{B6A8A4E8-AB90-704A-8DEB-DDAE65752F27}" srcOrd="0" destOrd="0" presId="urn:microsoft.com/office/officeart/2005/8/layout/pList1"/>
    <dgm:cxn modelId="{C771B77D-E425-3F4C-9D2C-266E5909572B}" type="presParOf" srcId="{7AF151AC-09A3-2442-8855-59CAFFF2694A}" destId="{D45C5A64-F6ED-C640-A1B0-7C81BD6FE6FE}" srcOrd="1" destOrd="0" presId="urn:microsoft.com/office/officeart/2005/8/layout/pList1"/>
    <dgm:cxn modelId="{52C38031-2BE7-9E43-ABF9-ABDD26EB41CD}" type="presParOf" srcId="{3C806C70-CB95-F447-B1AD-1EFDA9C8EB4A}" destId="{D06141A3-368F-734F-9746-29AB10794DC5}" srcOrd="7" destOrd="0" presId="urn:microsoft.com/office/officeart/2005/8/layout/pList1"/>
    <dgm:cxn modelId="{88E27E38-290A-9B45-AED4-776F719586A4}" type="presParOf" srcId="{3C806C70-CB95-F447-B1AD-1EFDA9C8EB4A}" destId="{50A4EAD0-29C3-6043-AB26-B65506389F92}" srcOrd="8" destOrd="0" presId="urn:microsoft.com/office/officeart/2005/8/layout/pList1"/>
    <dgm:cxn modelId="{A85F723E-6347-E44A-BD8D-85F1155EB7B6}" type="presParOf" srcId="{50A4EAD0-29C3-6043-AB26-B65506389F92}" destId="{66B4ABB5-43CD-7A4C-9E06-20BA713ACF5A}" srcOrd="0" destOrd="0" presId="urn:microsoft.com/office/officeart/2005/8/layout/pList1"/>
    <dgm:cxn modelId="{45EDB8EB-878A-0F41-B135-8D85DA72FF03}" type="presParOf" srcId="{50A4EAD0-29C3-6043-AB26-B65506389F92}" destId="{1079C402-897E-174E-9071-52923B9B4B58}"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8B8A35-357E-1242-BD45-168D52BEEDE0}" type="doc">
      <dgm:prSet loTypeId="urn:microsoft.com/office/officeart/2005/8/layout/pList1" loCatId="" qsTypeId="urn:microsoft.com/office/officeart/2005/8/quickstyle/simple1" qsCatId="simple" csTypeId="urn:microsoft.com/office/officeart/2005/8/colors/accent1_2" csCatId="accent1" phldr="1"/>
      <dgm:spPr/>
      <dgm:t>
        <a:bodyPr/>
        <a:lstStyle/>
        <a:p>
          <a:endParaRPr lang="en-US"/>
        </a:p>
      </dgm:t>
    </dgm:pt>
    <dgm:pt modelId="{C8E4B66F-2856-7143-96F1-C6175F686856}">
      <dgm:prSet phldrT="[Text]"/>
      <dgm:spPr/>
      <dgm:t>
        <a:bodyPr/>
        <a:lstStyle/>
        <a:p>
          <a:r>
            <a:rPr lang="en-CA" dirty="0"/>
            <a:t>Collaboration with indigenous communities and indigenous knowledge </a:t>
          </a:r>
          <a:endParaRPr lang="en-US" dirty="0"/>
        </a:p>
      </dgm:t>
    </dgm:pt>
    <dgm:pt modelId="{EA51AC78-AACA-0C47-B62A-8E2E196A6649}" type="parTrans" cxnId="{65CD21D2-6366-0144-90E1-E582F6C3D4A1}">
      <dgm:prSet/>
      <dgm:spPr/>
      <dgm:t>
        <a:bodyPr/>
        <a:lstStyle/>
        <a:p>
          <a:endParaRPr lang="en-US"/>
        </a:p>
      </dgm:t>
    </dgm:pt>
    <dgm:pt modelId="{9D8EF5E4-03FD-9F41-AFA4-DABCDDC21220}" type="sibTrans" cxnId="{65CD21D2-6366-0144-90E1-E582F6C3D4A1}">
      <dgm:prSet/>
      <dgm:spPr/>
      <dgm:t>
        <a:bodyPr/>
        <a:lstStyle/>
        <a:p>
          <a:endParaRPr lang="en-US"/>
        </a:p>
      </dgm:t>
    </dgm:pt>
    <dgm:pt modelId="{D7EC2795-6397-B34A-B753-2E1DB1DE5184}">
      <dgm:prSet phldrT="[Text]"/>
      <dgm:spPr/>
      <dgm:t>
        <a:bodyPr/>
        <a:lstStyle/>
        <a:p>
          <a:r>
            <a:rPr lang="en-US" dirty="0"/>
            <a:t>OER Discoverability</a:t>
          </a:r>
        </a:p>
      </dgm:t>
    </dgm:pt>
    <dgm:pt modelId="{DF73DD73-0FA0-0646-8A72-D7F592B0E5BC}" type="parTrans" cxnId="{7DBF1089-BAFB-384B-87F5-DFD49052C4E3}">
      <dgm:prSet/>
      <dgm:spPr/>
      <dgm:t>
        <a:bodyPr/>
        <a:lstStyle/>
        <a:p>
          <a:endParaRPr lang="en-US"/>
        </a:p>
      </dgm:t>
    </dgm:pt>
    <dgm:pt modelId="{E827638B-C7EC-C140-8517-B854338FC9A0}" type="sibTrans" cxnId="{7DBF1089-BAFB-384B-87F5-DFD49052C4E3}">
      <dgm:prSet/>
      <dgm:spPr/>
      <dgm:t>
        <a:bodyPr/>
        <a:lstStyle/>
        <a:p>
          <a:endParaRPr lang="en-US"/>
        </a:p>
      </dgm:t>
    </dgm:pt>
    <dgm:pt modelId="{3604EF74-2B56-B84A-8594-09EAC729EBBA}">
      <dgm:prSet phldrT="[Text]"/>
      <dgm:spPr/>
      <dgm:t>
        <a:bodyPr/>
        <a:lstStyle/>
        <a:p>
          <a:r>
            <a:rPr lang="en-US" dirty="0"/>
            <a:t>Stay on top of emerging trends, research in the areas of AI, H5P, etc.</a:t>
          </a:r>
        </a:p>
      </dgm:t>
    </dgm:pt>
    <dgm:pt modelId="{83022A56-6060-4B4D-8028-A037A9CD82D4}" type="parTrans" cxnId="{57A1F0AD-32CC-1042-83BD-CE23AA33C247}">
      <dgm:prSet/>
      <dgm:spPr/>
      <dgm:t>
        <a:bodyPr/>
        <a:lstStyle/>
        <a:p>
          <a:endParaRPr lang="en-US"/>
        </a:p>
      </dgm:t>
    </dgm:pt>
    <dgm:pt modelId="{EC4ECC1C-553F-2144-AF1F-7F627777CFC0}" type="sibTrans" cxnId="{57A1F0AD-32CC-1042-83BD-CE23AA33C247}">
      <dgm:prSet/>
      <dgm:spPr/>
      <dgm:t>
        <a:bodyPr/>
        <a:lstStyle/>
        <a:p>
          <a:endParaRPr lang="en-US"/>
        </a:p>
      </dgm:t>
    </dgm:pt>
    <dgm:pt modelId="{FEF23F85-6681-7C48-958E-6CF8E2DB2095}">
      <dgm:prSet phldrT="[Text]"/>
      <dgm:spPr/>
      <dgm:t>
        <a:bodyPr/>
        <a:lstStyle/>
        <a:p>
          <a:r>
            <a:rPr lang="en-US" dirty="0"/>
            <a:t>Addressing DRIPA in all BCcampus work</a:t>
          </a:r>
        </a:p>
      </dgm:t>
    </dgm:pt>
    <dgm:pt modelId="{EC07560D-BB21-D245-9AAC-05169BBEBB50}" type="parTrans" cxnId="{13D26E1E-B1C7-3F42-B9C3-C1D0496CDC1A}">
      <dgm:prSet/>
      <dgm:spPr/>
      <dgm:t>
        <a:bodyPr/>
        <a:lstStyle/>
        <a:p>
          <a:endParaRPr lang="en-US"/>
        </a:p>
      </dgm:t>
    </dgm:pt>
    <dgm:pt modelId="{AF03F784-D29A-434B-90E6-B72E9C436065}" type="sibTrans" cxnId="{13D26E1E-B1C7-3F42-B9C3-C1D0496CDC1A}">
      <dgm:prSet/>
      <dgm:spPr/>
      <dgm:t>
        <a:bodyPr/>
        <a:lstStyle/>
        <a:p>
          <a:endParaRPr lang="en-US"/>
        </a:p>
      </dgm:t>
    </dgm:pt>
    <dgm:pt modelId="{295DA77B-A411-3349-A43B-E1C59E900591}">
      <dgm:prSet phldrT="[Text]"/>
      <dgm:spPr/>
      <dgm:t>
        <a:bodyPr/>
        <a:lstStyle/>
        <a:p>
          <a:r>
            <a:rPr lang="en-US" dirty="0"/>
            <a:t>Student participation beyond consulting </a:t>
          </a:r>
        </a:p>
      </dgm:t>
    </dgm:pt>
    <dgm:pt modelId="{0AA1EA48-5A59-AF46-B159-2B337956A1EA}" type="parTrans" cxnId="{B7DB1B26-80F0-1C44-82CC-EBB9D2B186AD}">
      <dgm:prSet/>
      <dgm:spPr/>
      <dgm:t>
        <a:bodyPr/>
        <a:lstStyle/>
        <a:p>
          <a:endParaRPr lang="en-US"/>
        </a:p>
      </dgm:t>
    </dgm:pt>
    <dgm:pt modelId="{5A8A089C-F68B-C943-887B-CF603624EBBC}" type="sibTrans" cxnId="{B7DB1B26-80F0-1C44-82CC-EBB9D2B186AD}">
      <dgm:prSet/>
      <dgm:spPr/>
      <dgm:t>
        <a:bodyPr/>
        <a:lstStyle/>
        <a:p>
          <a:endParaRPr lang="en-US"/>
        </a:p>
      </dgm:t>
    </dgm:pt>
    <dgm:pt modelId="{97C2EFD1-3E1F-2846-AE42-52816BC13310}">
      <dgm:prSet/>
      <dgm:spPr/>
      <dgm:t>
        <a:bodyPr/>
        <a:lstStyle/>
        <a:p>
          <a:r>
            <a:rPr lang="en-US" dirty="0"/>
            <a:t>Engagement strategies across diversity of PSI</a:t>
          </a:r>
        </a:p>
      </dgm:t>
    </dgm:pt>
    <dgm:pt modelId="{0D8664FF-7D0A-EC46-A52D-9581539508C6}" type="parTrans" cxnId="{1BDEF644-CD71-CB4F-8DD1-48FDD916B674}">
      <dgm:prSet/>
      <dgm:spPr/>
      <dgm:t>
        <a:bodyPr/>
        <a:lstStyle/>
        <a:p>
          <a:endParaRPr lang="en-US"/>
        </a:p>
      </dgm:t>
    </dgm:pt>
    <dgm:pt modelId="{C7BF10CC-C820-8F48-A103-502259AF6670}" type="sibTrans" cxnId="{1BDEF644-CD71-CB4F-8DD1-48FDD916B674}">
      <dgm:prSet/>
      <dgm:spPr/>
      <dgm:t>
        <a:bodyPr/>
        <a:lstStyle/>
        <a:p>
          <a:endParaRPr lang="en-US"/>
        </a:p>
      </dgm:t>
    </dgm:pt>
    <dgm:pt modelId="{852A5955-6817-7A43-9070-AC6902B3883A}" type="pres">
      <dgm:prSet presAssocID="{CB8B8A35-357E-1242-BD45-168D52BEEDE0}" presName="Name0" presStyleCnt="0">
        <dgm:presLayoutVars>
          <dgm:dir/>
          <dgm:resizeHandles val="exact"/>
        </dgm:presLayoutVars>
      </dgm:prSet>
      <dgm:spPr/>
    </dgm:pt>
    <dgm:pt modelId="{B22F6D08-CC08-FE40-A906-3CBEBC6191E7}" type="pres">
      <dgm:prSet presAssocID="{C8E4B66F-2856-7143-96F1-C6175F686856}" presName="compNode" presStyleCnt="0"/>
      <dgm:spPr/>
    </dgm:pt>
    <dgm:pt modelId="{3600B049-C384-2140-AF9D-BE6341FF46C8}" type="pres">
      <dgm:prSet presAssocID="{C8E4B66F-2856-7143-96F1-C6175F686856}" presName="pictRect" presStyleLbl="node1" presStyleIdx="0" presStyleCnt="6" custScaleY="57896"/>
      <dgm:spPr>
        <a:solidFill>
          <a:srgbClr val="FCB042"/>
        </a:solidFill>
      </dgm:spPr>
    </dgm:pt>
    <dgm:pt modelId="{71A4C1EA-ED92-4245-A2B0-CFA3030B6884}" type="pres">
      <dgm:prSet presAssocID="{C8E4B66F-2856-7143-96F1-C6175F686856}" presName="textRect" presStyleLbl="revTx" presStyleIdx="0" presStyleCnt="6" custLinFactY="-39088" custLinFactNeighborX="543" custLinFactNeighborY="-100000">
        <dgm:presLayoutVars>
          <dgm:bulletEnabled val="1"/>
        </dgm:presLayoutVars>
      </dgm:prSet>
      <dgm:spPr/>
    </dgm:pt>
    <dgm:pt modelId="{3A9A841A-01F1-C24A-BC07-F1E30FD945E3}" type="pres">
      <dgm:prSet presAssocID="{9D8EF5E4-03FD-9F41-AFA4-DABCDDC21220}" presName="sibTrans" presStyleLbl="sibTrans2D1" presStyleIdx="0" presStyleCnt="0"/>
      <dgm:spPr/>
    </dgm:pt>
    <dgm:pt modelId="{9889662A-B0D5-8149-B34B-A40BE4DC536D}" type="pres">
      <dgm:prSet presAssocID="{D7EC2795-6397-B34A-B753-2E1DB1DE5184}" presName="compNode" presStyleCnt="0"/>
      <dgm:spPr/>
    </dgm:pt>
    <dgm:pt modelId="{C2B5223D-599D-C443-848F-B07F9346B0E2}" type="pres">
      <dgm:prSet presAssocID="{D7EC2795-6397-B34A-B753-2E1DB1DE5184}" presName="pictRect" presStyleLbl="node1" presStyleIdx="1" presStyleCnt="6" custScaleY="57896"/>
      <dgm:spPr>
        <a:solidFill>
          <a:srgbClr val="FCB042"/>
        </a:solidFill>
      </dgm:spPr>
    </dgm:pt>
    <dgm:pt modelId="{F4D69BE6-07E5-994E-9CF3-0C1BC428F7B8}" type="pres">
      <dgm:prSet presAssocID="{D7EC2795-6397-B34A-B753-2E1DB1DE5184}" presName="textRect" presStyleLbl="revTx" presStyleIdx="1" presStyleCnt="6" custLinFactY="-14719" custLinFactNeighborY="-100000">
        <dgm:presLayoutVars>
          <dgm:bulletEnabled val="1"/>
        </dgm:presLayoutVars>
      </dgm:prSet>
      <dgm:spPr/>
    </dgm:pt>
    <dgm:pt modelId="{3951ACB9-7A3F-A849-BF3B-6A99E220836A}" type="pres">
      <dgm:prSet presAssocID="{E827638B-C7EC-C140-8517-B854338FC9A0}" presName="sibTrans" presStyleLbl="sibTrans2D1" presStyleIdx="0" presStyleCnt="0"/>
      <dgm:spPr/>
    </dgm:pt>
    <dgm:pt modelId="{BA4A06A2-52A2-9444-8BDD-03F1D65D6873}" type="pres">
      <dgm:prSet presAssocID="{3604EF74-2B56-B84A-8594-09EAC729EBBA}" presName="compNode" presStyleCnt="0"/>
      <dgm:spPr/>
    </dgm:pt>
    <dgm:pt modelId="{8AAFC9C1-2E34-F34C-8DBA-FD89D58F2ECA}" type="pres">
      <dgm:prSet presAssocID="{3604EF74-2B56-B84A-8594-09EAC729EBBA}" presName="pictRect" presStyleLbl="node1" presStyleIdx="2" presStyleCnt="6" custScaleY="57896"/>
      <dgm:spPr>
        <a:solidFill>
          <a:srgbClr val="FCB042"/>
        </a:solidFill>
      </dgm:spPr>
    </dgm:pt>
    <dgm:pt modelId="{C6A08F49-3FE0-C94D-97B3-244601EC35E2}" type="pres">
      <dgm:prSet presAssocID="{3604EF74-2B56-B84A-8594-09EAC729EBBA}" presName="textRect" presStyleLbl="revTx" presStyleIdx="2" presStyleCnt="6" custLinFactY="-43481" custLinFactNeighborX="2173" custLinFactNeighborY="-100000">
        <dgm:presLayoutVars>
          <dgm:bulletEnabled val="1"/>
        </dgm:presLayoutVars>
      </dgm:prSet>
      <dgm:spPr/>
    </dgm:pt>
    <dgm:pt modelId="{B424B63E-8680-7441-BCC1-064237E517A1}" type="pres">
      <dgm:prSet presAssocID="{EC4ECC1C-553F-2144-AF1F-7F627777CFC0}" presName="sibTrans" presStyleLbl="sibTrans2D1" presStyleIdx="0" presStyleCnt="0"/>
      <dgm:spPr/>
    </dgm:pt>
    <dgm:pt modelId="{01669678-0C7F-6D4D-AD8A-3F21F5D49340}" type="pres">
      <dgm:prSet presAssocID="{FEF23F85-6681-7C48-958E-6CF8E2DB2095}" presName="compNode" presStyleCnt="0"/>
      <dgm:spPr/>
    </dgm:pt>
    <dgm:pt modelId="{7BEC9526-B6A6-CF46-8037-D2491C86B359}" type="pres">
      <dgm:prSet presAssocID="{FEF23F85-6681-7C48-958E-6CF8E2DB2095}" presName="pictRect" presStyleLbl="node1" presStyleIdx="3" presStyleCnt="6" custScaleY="68020" custLinFactNeighborX="4424" custLinFactNeighborY="-38635"/>
      <dgm:spPr>
        <a:solidFill>
          <a:srgbClr val="FCB042"/>
        </a:solidFill>
      </dgm:spPr>
    </dgm:pt>
    <dgm:pt modelId="{CACBBCF7-9AB3-6E43-8A63-4644430E6A42}" type="pres">
      <dgm:prSet presAssocID="{FEF23F85-6681-7C48-958E-6CF8E2DB2095}" presName="textRect" presStyleLbl="revTx" presStyleIdx="3" presStyleCnt="6" custLinFactY="-100000" custLinFactNeighborX="3591" custLinFactNeighborY="-104263">
        <dgm:presLayoutVars>
          <dgm:bulletEnabled val="1"/>
        </dgm:presLayoutVars>
      </dgm:prSet>
      <dgm:spPr/>
    </dgm:pt>
    <dgm:pt modelId="{C2AAB636-2418-684C-AD8F-438429C27197}" type="pres">
      <dgm:prSet presAssocID="{AF03F784-D29A-434B-90E6-B72E9C436065}" presName="sibTrans" presStyleLbl="sibTrans2D1" presStyleIdx="0" presStyleCnt="0"/>
      <dgm:spPr/>
    </dgm:pt>
    <dgm:pt modelId="{D0491BA8-C2BF-544E-B8A1-85A924ED90D6}" type="pres">
      <dgm:prSet presAssocID="{295DA77B-A411-3349-A43B-E1C59E900591}" presName="compNode" presStyleCnt="0"/>
      <dgm:spPr/>
    </dgm:pt>
    <dgm:pt modelId="{F5C224CA-0C41-1F45-9920-DF741ADC2FC9}" type="pres">
      <dgm:prSet presAssocID="{295DA77B-A411-3349-A43B-E1C59E900591}" presName="pictRect" presStyleLbl="node1" presStyleIdx="4" presStyleCnt="6" custScaleY="68020" custLinFactNeighborX="4698" custLinFactNeighborY="-37559"/>
      <dgm:spPr>
        <a:solidFill>
          <a:srgbClr val="FCB042"/>
        </a:solidFill>
      </dgm:spPr>
    </dgm:pt>
    <dgm:pt modelId="{99212306-4DF0-BD45-A213-BE97B2B7A11A}" type="pres">
      <dgm:prSet presAssocID="{295DA77B-A411-3349-A43B-E1C59E900591}" presName="textRect" presStyleLbl="revTx" presStyleIdx="4" presStyleCnt="6" custLinFactY="-100000" custLinFactNeighborX="0" custLinFactNeighborY="-111355">
        <dgm:presLayoutVars>
          <dgm:bulletEnabled val="1"/>
        </dgm:presLayoutVars>
      </dgm:prSet>
      <dgm:spPr/>
    </dgm:pt>
    <dgm:pt modelId="{3C4179C9-AF5D-7448-83FE-263AAA5B410F}" type="pres">
      <dgm:prSet presAssocID="{5A8A089C-F68B-C943-887B-CF603624EBBC}" presName="sibTrans" presStyleLbl="sibTrans2D1" presStyleIdx="0" presStyleCnt="0"/>
      <dgm:spPr/>
    </dgm:pt>
    <dgm:pt modelId="{BA91F861-E911-6646-9551-5291DB917CF8}" type="pres">
      <dgm:prSet presAssocID="{97C2EFD1-3E1F-2846-AE42-52816BC13310}" presName="compNode" presStyleCnt="0"/>
      <dgm:spPr/>
    </dgm:pt>
    <dgm:pt modelId="{B96649DF-CF80-8A4F-8EDB-37FEAEE92DBB}" type="pres">
      <dgm:prSet presAssocID="{97C2EFD1-3E1F-2846-AE42-52816BC13310}" presName="pictRect" presStyleLbl="node1" presStyleIdx="5" presStyleCnt="6" custScaleY="68020" custLinFactNeighborX="4487" custLinFactNeighborY="-38635"/>
      <dgm:spPr>
        <a:solidFill>
          <a:srgbClr val="FCB042"/>
        </a:solidFill>
      </dgm:spPr>
    </dgm:pt>
    <dgm:pt modelId="{991760AD-D717-3649-B2EC-558D151141ED}" type="pres">
      <dgm:prSet presAssocID="{97C2EFD1-3E1F-2846-AE42-52816BC13310}" presName="textRect" presStyleLbl="revTx" presStyleIdx="5" presStyleCnt="6" custLinFactY="-100000" custLinFactNeighborX="1545" custLinFactNeighborY="-116697">
        <dgm:presLayoutVars>
          <dgm:bulletEnabled val="1"/>
        </dgm:presLayoutVars>
      </dgm:prSet>
      <dgm:spPr/>
    </dgm:pt>
  </dgm:ptLst>
  <dgm:cxnLst>
    <dgm:cxn modelId="{2565B706-7AF2-BC4B-93C1-652F5F803C12}" type="presOf" srcId="{CB8B8A35-357E-1242-BD45-168D52BEEDE0}" destId="{852A5955-6817-7A43-9070-AC6902B3883A}" srcOrd="0" destOrd="0" presId="urn:microsoft.com/office/officeart/2005/8/layout/pList1"/>
    <dgm:cxn modelId="{828C300F-F44D-FF44-9E72-5D733C261B4A}" type="presOf" srcId="{5A8A089C-F68B-C943-887B-CF603624EBBC}" destId="{3C4179C9-AF5D-7448-83FE-263AAA5B410F}" srcOrd="0" destOrd="0" presId="urn:microsoft.com/office/officeart/2005/8/layout/pList1"/>
    <dgm:cxn modelId="{AF09C91D-C944-A54B-BC34-326183523FC8}" type="presOf" srcId="{AF03F784-D29A-434B-90E6-B72E9C436065}" destId="{C2AAB636-2418-684C-AD8F-438429C27197}" srcOrd="0" destOrd="0" presId="urn:microsoft.com/office/officeart/2005/8/layout/pList1"/>
    <dgm:cxn modelId="{13D26E1E-B1C7-3F42-B9C3-C1D0496CDC1A}" srcId="{CB8B8A35-357E-1242-BD45-168D52BEEDE0}" destId="{FEF23F85-6681-7C48-958E-6CF8E2DB2095}" srcOrd="3" destOrd="0" parTransId="{EC07560D-BB21-D245-9AAC-05169BBEBB50}" sibTransId="{AF03F784-D29A-434B-90E6-B72E9C436065}"/>
    <dgm:cxn modelId="{CD19A223-8796-4944-8C86-E9448AD908E0}" type="presOf" srcId="{C8E4B66F-2856-7143-96F1-C6175F686856}" destId="{71A4C1EA-ED92-4245-A2B0-CFA3030B6884}" srcOrd="0" destOrd="0" presId="urn:microsoft.com/office/officeart/2005/8/layout/pList1"/>
    <dgm:cxn modelId="{B7DB1B26-80F0-1C44-82CC-EBB9D2B186AD}" srcId="{CB8B8A35-357E-1242-BD45-168D52BEEDE0}" destId="{295DA77B-A411-3349-A43B-E1C59E900591}" srcOrd="4" destOrd="0" parTransId="{0AA1EA48-5A59-AF46-B159-2B337956A1EA}" sibTransId="{5A8A089C-F68B-C943-887B-CF603624EBBC}"/>
    <dgm:cxn modelId="{54A54C33-EABB-DA4D-BA24-88DA63425C25}" type="presOf" srcId="{E827638B-C7EC-C140-8517-B854338FC9A0}" destId="{3951ACB9-7A3F-A849-BF3B-6A99E220836A}" srcOrd="0" destOrd="0" presId="urn:microsoft.com/office/officeart/2005/8/layout/pList1"/>
    <dgm:cxn modelId="{A1408662-E10E-FE4D-A62E-1884EB2F30D2}" type="presOf" srcId="{D7EC2795-6397-B34A-B753-2E1DB1DE5184}" destId="{F4D69BE6-07E5-994E-9CF3-0C1BC428F7B8}" srcOrd="0" destOrd="0" presId="urn:microsoft.com/office/officeart/2005/8/layout/pList1"/>
    <dgm:cxn modelId="{FB4CA364-4C43-1643-A174-5D726EE7B417}" type="presOf" srcId="{9D8EF5E4-03FD-9F41-AFA4-DABCDDC21220}" destId="{3A9A841A-01F1-C24A-BC07-F1E30FD945E3}" srcOrd="0" destOrd="0" presId="urn:microsoft.com/office/officeart/2005/8/layout/pList1"/>
    <dgm:cxn modelId="{1BDEF644-CD71-CB4F-8DD1-48FDD916B674}" srcId="{CB8B8A35-357E-1242-BD45-168D52BEEDE0}" destId="{97C2EFD1-3E1F-2846-AE42-52816BC13310}" srcOrd="5" destOrd="0" parTransId="{0D8664FF-7D0A-EC46-A52D-9581539508C6}" sibTransId="{C7BF10CC-C820-8F48-A103-502259AF6670}"/>
    <dgm:cxn modelId="{A8A21749-BBC8-E84F-B1A2-5990C0D69BED}" type="presOf" srcId="{EC4ECC1C-553F-2144-AF1F-7F627777CFC0}" destId="{B424B63E-8680-7441-BCC1-064237E517A1}" srcOrd="0" destOrd="0" presId="urn:microsoft.com/office/officeart/2005/8/layout/pList1"/>
    <dgm:cxn modelId="{7DBF1089-BAFB-384B-87F5-DFD49052C4E3}" srcId="{CB8B8A35-357E-1242-BD45-168D52BEEDE0}" destId="{D7EC2795-6397-B34A-B753-2E1DB1DE5184}" srcOrd="1" destOrd="0" parTransId="{DF73DD73-0FA0-0646-8A72-D7F592B0E5BC}" sibTransId="{E827638B-C7EC-C140-8517-B854338FC9A0}"/>
    <dgm:cxn modelId="{A765D98A-9F63-3244-8946-584CFF4D4861}" type="presOf" srcId="{3604EF74-2B56-B84A-8594-09EAC729EBBA}" destId="{C6A08F49-3FE0-C94D-97B3-244601EC35E2}" srcOrd="0" destOrd="0" presId="urn:microsoft.com/office/officeart/2005/8/layout/pList1"/>
    <dgm:cxn modelId="{57A1F0AD-32CC-1042-83BD-CE23AA33C247}" srcId="{CB8B8A35-357E-1242-BD45-168D52BEEDE0}" destId="{3604EF74-2B56-B84A-8594-09EAC729EBBA}" srcOrd="2" destOrd="0" parTransId="{83022A56-6060-4B4D-8028-A037A9CD82D4}" sibTransId="{EC4ECC1C-553F-2144-AF1F-7F627777CFC0}"/>
    <dgm:cxn modelId="{934A5BB9-C214-234D-91B1-12282865715A}" type="presOf" srcId="{FEF23F85-6681-7C48-958E-6CF8E2DB2095}" destId="{CACBBCF7-9AB3-6E43-8A63-4644430E6A42}" srcOrd="0" destOrd="0" presId="urn:microsoft.com/office/officeart/2005/8/layout/pList1"/>
    <dgm:cxn modelId="{501BA9B9-CE6C-0A46-B48A-EF569D69BDBD}" type="presOf" srcId="{97C2EFD1-3E1F-2846-AE42-52816BC13310}" destId="{991760AD-D717-3649-B2EC-558D151141ED}" srcOrd="0" destOrd="0" presId="urn:microsoft.com/office/officeart/2005/8/layout/pList1"/>
    <dgm:cxn modelId="{65CD21D2-6366-0144-90E1-E582F6C3D4A1}" srcId="{CB8B8A35-357E-1242-BD45-168D52BEEDE0}" destId="{C8E4B66F-2856-7143-96F1-C6175F686856}" srcOrd="0" destOrd="0" parTransId="{EA51AC78-AACA-0C47-B62A-8E2E196A6649}" sibTransId="{9D8EF5E4-03FD-9F41-AFA4-DABCDDC21220}"/>
    <dgm:cxn modelId="{865B2FF9-A9ED-084B-B3A9-43B23D0CACF7}" type="presOf" srcId="{295DA77B-A411-3349-A43B-E1C59E900591}" destId="{99212306-4DF0-BD45-A213-BE97B2B7A11A}" srcOrd="0" destOrd="0" presId="urn:microsoft.com/office/officeart/2005/8/layout/pList1"/>
    <dgm:cxn modelId="{98CC5DF7-EEF5-D74A-857E-344861927FD7}" type="presParOf" srcId="{852A5955-6817-7A43-9070-AC6902B3883A}" destId="{B22F6D08-CC08-FE40-A906-3CBEBC6191E7}" srcOrd="0" destOrd="0" presId="urn:microsoft.com/office/officeart/2005/8/layout/pList1"/>
    <dgm:cxn modelId="{456D43D9-9410-4544-93C1-7494A6E379F2}" type="presParOf" srcId="{B22F6D08-CC08-FE40-A906-3CBEBC6191E7}" destId="{3600B049-C384-2140-AF9D-BE6341FF46C8}" srcOrd="0" destOrd="0" presId="urn:microsoft.com/office/officeart/2005/8/layout/pList1"/>
    <dgm:cxn modelId="{13992D43-74D1-BB4B-A919-A731CF1662D1}" type="presParOf" srcId="{B22F6D08-CC08-FE40-A906-3CBEBC6191E7}" destId="{71A4C1EA-ED92-4245-A2B0-CFA3030B6884}" srcOrd="1" destOrd="0" presId="urn:microsoft.com/office/officeart/2005/8/layout/pList1"/>
    <dgm:cxn modelId="{0575CAE7-1983-6841-BEF4-2D3D5C773C94}" type="presParOf" srcId="{852A5955-6817-7A43-9070-AC6902B3883A}" destId="{3A9A841A-01F1-C24A-BC07-F1E30FD945E3}" srcOrd="1" destOrd="0" presId="urn:microsoft.com/office/officeart/2005/8/layout/pList1"/>
    <dgm:cxn modelId="{D84AF101-0701-A94B-A008-8F514C7365B3}" type="presParOf" srcId="{852A5955-6817-7A43-9070-AC6902B3883A}" destId="{9889662A-B0D5-8149-B34B-A40BE4DC536D}" srcOrd="2" destOrd="0" presId="urn:microsoft.com/office/officeart/2005/8/layout/pList1"/>
    <dgm:cxn modelId="{ACC946AD-C29D-9E4D-9966-145B30E1F81B}" type="presParOf" srcId="{9889662A-B0D5-8149-B34B-A40BE4DC536D}" destId="{C2B5223D-599D-C443-848F-B07F9346B0E2}" srcOrd="0" destOrd="0" presId="urn:microsoft.com/office/officeart/2005/8/layout/pList1"/>
    <dgm:cxn modelId="{E8013580-F7FF-3F43-8CDD-A92BF70E57A1}" type="presParOf" srcId="{9889662A-B0D5-8149-B34B-A40BE4DC536D}" destId="{F4D69BE6-07E5-994E-9CF3-0C1BC428F7B8}" srcOrd="1" destOrd="0" presId="urn:microsoft.com/office/officeart/2005/8/layout/pList1"/>
    <dgm:cxn modelId="{236D66B7-E919-3D46-8054-0D0AE67E559F}" type="presParOf" srcId="{852A5955-6817-7A43-9070-AC6902B3883A}" destId="{3951ACB9-7A3F-A849-BF3B-6A99E220836A}" srcOrd="3" destOrd="0" presId="urn:microsoft.com/office/officeart/2005/8/layout/pList1"/>
    <dgm:cxn modelId="{7EE55D9D-4418-EA48-8492-42553281F34E}" type="presParOf" srcId="{852A5955-6817-7A43-9070-AC6902B3883A}" destId="{BA4A06A2-52A2-9444-8BDD-03F1D65D6873}" srcOrd="4" destOrd="0" presId="urn:microsoft.com/office/officeart/2005/8/layout/pList1"/>
    <dgm:cxn modelId="{F7D4A876-853F-F44F-8683-EE8F72539CA7}" type="presParOf" srcId="{BA4A06A2-52A2-9444-8BDD-03F1D65D6873}" destId="{8AAFC9C1-2E34-F34C-8DBA-FD89D58F2ECA}" srcOrd="0" destOrd="0" presId="urn:microsoft.com/office/officeart/2005/8/layout/pList1"/>
    <dgm:cxn modelId="{E98902EF-2EEA-7F4C-AF99-FCC58D38E140}" type="presParOf" srcId="{BA4A06A2-52A2-9444-8BDD-03F1D65D6873}" destId="{C6A08F49-3FE0-C94D-97B3-244601EC35E2}" srcOrd="1" destOrd="0" presId="urn:microsoft.com/office/officeart/2005/8/layout/pList1"/>
    <dgm:cxn modelId="{6B8B7199-63CE-9842-A531-5DACA2F8246B}" type="presParOf" srcId="{852A5955-6817-7A43-9070-AC6902B3883A}" destId="{B424B63E-8680-7441-BCC1-064237E517A1}" srcOrd="5" destOrd="0" presId="urn:microsoft.com/office/officeart/2005/8/layout/pList1"/>
    <dgm:cxn modelId="{3D87F68C-9349-7943-81B2-F298467E87A9}" type="presParOf" srcId="{852A5955-6817-7A43-9070-AC6902B3883A}" destId="{01669678-0C7F-6D4D-AD8A-3F21F5D49340}" srcOrd="6" destOrd="0" presId="urn:microsoft.com/office/officeart/2005/8/layout/pList1"/>
    <dgm:cxn modelId="{9893BED3-9E89-3A4D-96DF-FA1FEE5FF548}" type="presParOf" srcId="{01669678-0C7F-6D4D-AD8A-3F21F5D49340}" destId="{7BEC9526-B6A6-CF46-8037-D2491C86B359}" srcOrd="0" destOrd="0" presId="urn:microsoft.com/office/officeart/2005/8/layout/pList1"/>
    <dgm:cxn modelId="{4308468E-0EB1-7B4D-94A4-284F69ABDA1C}" type="presParOf" srcId="{01669678-0C7F-6D4D-AD8A-3F21F5D49340}" destId="{CACBBCF7-9AB3-6E43-8A63-4644430E6A42}" srcOrd="1" destOrd="0" presId="urn:microsoft.com/office/officeart/2005/8/layout/pList1"/>
    <dgm:cxn modelId="{3ECAF6FF-E8CE-3F49-91E7-67ED7A00E2C6}" type="presParOf" srcId="{852A5955-6817-7A43-9070-AC6902B3883A}" destId="{C2AAB636-2418-684C-AD8F-438429C27197}" srcOrd="7" destOrd="0" presId="urn:microsoft.com/office/officeart/2005/8/layout/pList1"/>
    <dgm:cxn modelId="{4DD01804-BFA7-7C4E-B58C-D33C5F953C15}" type="presParOf" srcId="{852A5955-6817-7A43-9070-AC6902B3883A}" destId="{D0491BA8-C2BF-544E-B8A1-85A924ED90D6}" srcOrd="8" destOrd="0" presId="urn:microsoft.com/office/officeart/2005/8/layout/pList1"/>
    <dgm:cxn modelId="{F373509F-82C7-1647-8F27-AC157E977F6C}" type="presParOf" srcId="{D0491BA8-C2BF-544E-B8A1-85A924ED90D6}" destId="{F5C224CA-0C41-1F45-9920-DF741ADC2FC9}" srcOrd="0" destOrd="0" presId="urn:microsoft.com/office/officeart/2005/8/layout/pList1"/>
    <dgm:cxn modelId="{8997B696-FFAE-C24D-AFF8-DE67444171EB}" type="presParOf" srcId="{D0491BA8-C2BF-544E-B8A1-85A924ED90D6}" destId="{99212306-4DF0-BD45-A213-BE97B2B7A11A}" srcOrd="1" destOrd="0" presId="urn:microsoft.com/office/officeart/2005/8/layout/pList1"/>
    <dgm:cxn modelId="{37526B14-AEFF-FC45-B5AA-4059BCCCCBB2}" type="presParOf" srcId="{852A5955-6817-7A43-9070-AC6902B3883A}" destId="{3C4179C9-AF5D-7448-83FE-263AAA5B410F}" srcOrd="9" destOrd="0" presId="urn:microsoft.com/office/officeart/2005/8/layout/pList1"/>
    <dgm:cxn modelId="{C33A801C-820F-3C47-809D-8B72D5805D11}" type="presParOf" srcId="{852A5955-6817-7A43-9070-AC6902B3883A}" destId="{BA91F861-E911-6646-9551-5291DB917CF8}" srcOrd="10" destOrd="0" presId="urn:microsoft.com/office/officeart/2005/8/layout/pList1"/>
    <dgm:cxn modelId="{0280C7C5-4721-144B-B8ED-F037EED0E459}" type="presParOf" srcId="{BA91F861-E911-6646-9551-5291DB917CF8}" destId="{B96649DF-CF80-8A4F-8EDB-37FEAEE92DBB}" srcOrd="0" destOrd="0" presId="urn:microsoft.com/office/officeart/2005/8/layout/pList1"/>
    <dgm:cxn modelId="{AB83B4A7-A486-CD4F-9E16-6FC5780E1A6A}" type="presParOf" srcId="{BA91F861-E911-6646-9551-5291DB917CF8}" destId="{991760AD-D717-3649-B2EC-558D151141ED}"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47B1284-B916-8E47-A3F2-657A61EF8836}" type="doc">
      <dgm:prSet loTypeId="urn:microsoft.com/office/officeart/2005/8/layout/venn1" loCatId="" qsTypeId="urn:microsoft.com/office/officeart/2005/8/quickstyle/simple1" qsCatId="simple" csTypeId="urn:microsoft.com/office/officeart/2005/8/colors/accent1_2" csCatId="accent1" phldr="1"/>
      <dgm:spPr/>
    </dgm:pt>
    <dgm:pt modelId="{4D077387-3023-674B-A9AA-95F1AE9805AE}">
      <dgm:prSet phldrT="[Text]" custT="1"/>
      <dgm:spPr>
        <a:solidFill>
          <a:srgbClr val="FCB042">
            <a:alpha val="57000"/>
          </a:srgbClr>
        </a:solidFill>
      </dgm:spPr>
      <dgm:t>
        <a:bodyPr/>
        <a:lstStyle/>
        <a:p>
          <a:r>
            <a:rPr lang="en-US" sz="1400" dirty="0">
              <a:latin typeface="Noto Sans" panose="020B0502040504020204" pitchFamily="34" charset="0"/>
              <a:ea typeface="Noto Sans" panose="020B0502040504020204" pitchFamily="34" charset="0"/>
              <a:cs typeface="Noto Sans" panose="020B0502040504020204" pitchFamily="34" charset="0"/>
            </a:rPr>
            <a:t>Building relationships and communities </a:t>
          </a:r>
        </a:p>
      </dgm:t>
    </dgm:pt>
    <dgm:pt modelId="{E6FB1F18-81AE-1B4C-A712-A0AFDACE8286}" type="parTrans" cxnId="{E11F5596-785A-1148-9EAB-477C5FF4F567}">
      <dgm:prSet/>
      <dgm:spPr/>
      <dgm:t>
        <a:bodyPr/>
        <a:lstStyle/>
        <a:p>
          <a:endParaRPr lang="en-US"/>
        </a:p>
      </dgm:t>
    </dgm:pt>
    <dgm:pt modelId="{158EB86C-8486-644C-B340-E8E666CDDCF8}" type="sibTrans" cxnId="{E11F5596-785A-1148-9EAB-477C5FF4F567}">
      <dgm:prSet/>
      <dgm:spPr/>
      <dgm:t>
        <a:bodyPr/>
        <a:lstStyle/>
        <a:p>
          <a:endParaRPr lang="en-US"/>
        </a:p>
      </dgm:t>
    </dgm:pt>
    <dgm:pt modelId="{F24B3DA1-D856-E14C-8236-9319B4C482EC}">
      <dgm:prSet phldrT="[Text]"/>
      <dgm:spPr>
        <a:solidFill>
          <a:srgbClr val="00949A">
            <a:alpha val="45000"/>
          </a:srgbClr>
        </a:solidFill>
      </dgm:spPr>
      <dgm:t>
        <a:bodyPr/>
        <a:lstStyle/>
        <a:p>
          <a:r>
            <a:rPr lang="en-US" dirty="0">
              <a:latin typeface="Noto Sans" panose="020B0502040504020204" pitchFamily="34" charset="0"/>
              <a:ea typeface="Noto Sans" panose="020B0502040504020204" pitchFamily="34" charset="0"/>
              <a:cs typeface="Noto Sans" panose="020B0502040504020204" pitchFamily="34" charset="0"/>
            </a:rPr>
            <a:t>Advancing teaching and learning practices</a:t>
          </a:r>
        </a:p>
      </dgm:t>
    </dgm:pt>
    <dgm:pt modelId="{81384F30-35CF-CA4F-9D2E-A7B13C6EF138}" type="parTrans" cxnId="{38F4885E-BE9A-E242-827F-93D82576E2FE}">
      <dgm:prSet/>
      <dgm:spPr/>
      <dgm:t>
        <a:bodyPr/>
        <a:lstStyle/>
        <a:p>
          <a:endParaRPr lang="en-US"/>
        </a:p>
      </dgm:t>
    </dgm:pt>
    <dgm:pt modelId="{06899106-B3EA-0E4B-967E-EF14852A4663}" type="sibTrans" cxnId="{38F4885E-BE9A-E242-827F-93D82576E2FE}">
      <dgm:prSet/>
      <dgm:spPr/>
      <dgm:t>
        <a:bodyPr/>
        <a:lstStyle/>
        <a:p>
          <a:endParaRPr lang="en-US"/>
        </a:p>
      </dgm:t>
    </dgm:pt>
    <dgm:pt modelId="{4DEDA6DC-7D6D-4A49-8A73-3723D14213DC}">
      <dgm:prSet phldrT="[Text]" custT="1"/>
      <dgm:spPr>
        <a:solidFill>
          <a:srgbClr val="00446A">
            <a:alpha val="48000"/>
          </a:srgbClr>
        </a:solidFill>
      </dgm:spPr>
      <dgm:t>
        <a:bodyPr/>
        <a:lstStyle/>
        <a:p>
          <a:endParaRPr lang="en-US" sz="1400" dirty="0">
            <a:latin typeface="Noto Sans" panose="020B0502040504020204" pitchFamily="34" charset="0"/>
            <a:ea typeface="Noto Sans" panose="020B0502040504020204" pitchFamily="34" charset="0"/>
            <a:cs typeface="Noto Sans" panose="020B0502040504020204" pitchFamily="34" charset="0"/>
          </a:endParaRPr>
        </a:p>
      </dgm:t>
    </dgm:pt>
    <dgm:pt modelId="{3CFE6B2B-AAE3-A843-AF92-C7A752525CF8}" type="parTrans" cxnId="{31FE3EEA-C870-B147-B3E6-66A07B5FD5B5}">
      <dgm:prSet/>
      <dgm:spPr/>
      <dgm:t>
        <a:bodyPr/>
        <a:lstStyle/>
        <a:p>
          <a:endParaRPr lang="en-US"/>
        </a:p>
      </dgm:t>
    </dgm:pt>
    <dgm:pt modelId="{033C6DC3-91D1-BD40-B8A1-698A639BE2D5}" type="sibTrans" cxnId="{31FE3EEA-C870-B147-B3E6-66A07B5FD5B5}">
      <dgm:prSet/>
      <dgm:spPr/>
      <dgm:t>
        <a:bodyPr/>
        <a:lstStyle/>
        <a:p>
          <a:endParaRPr lang="en-US"/>
        </a:p>
      </dgm:t>
    </dgm:pt>
    <dgm:pt modelId="{D6E0712D-59C7-3E47-A854-12F7CF31E1FF}" type="pres">
      <dgm:prSet presAssocID="{547B1284-B916-8E47-A3F2-657A61EF8836}" presName="compositeShape" presStyleCnt="0">
        <dgm:presLayoutVars>
          <dgm:chMax val="7"/>
          <dgm:dir/>
          <dgm:resizeHandles val="exact"/>
        </dgm:presLayoutVars>
      </dgm:prSet>
      <dgm:spPr/>
    </dgm:pt>
    <dgm:pt modelId="{D68F4D39-B1B3-2B4B-B4D2-6B9A782FACFE}" type="pres">
      <dgm:prSet presAssocID="{4D077387-3023-674B-A9AA-95F1AE9805AE}" presName="circ1" presStyleLbl="vennNode1" presStyleIdx="0" presStyleCnt="3"/>
      <dgm:spPr/>
    </dgm:pt>
    <dgm:pt modelId="{24699196-B2C2-9441-A13F-1AB77F06A354}" type="pres">
      <dgm:prSet presAssocID="{4D077387-3023-674B-A9AA-95F1AE9805AE}" presName="circ1Tx" presStyleLbl="revTx" presStyleIdx="0" presStyleCnt="0">
        <dgm:presLayoutVars>
          <dgm:chMax val="0"/>
          <dgm:chPref val="0"/>
          <dgm:bulletEnabled val="1"/>
        </dgm:presLayoutVars>
      </dgm:prSet>
      <dgm:spPr/>
    </dgm:pt>
    <dgm:pt modelId="{C78530D7-E949-6E47-A2DD-BAF1608B0FAC}" type="pres">
      <dgm:prSet presAssocID="{F24B3DA1-D856-E14C-8236-9319B4C482EC}" presName="circ2" presStyleLbl="vennNode1" presStyleIdx="1" presStyleCnt="3"/>
      <dgm:spPr/>
    </dgm:pt>
    <dgm:pt modelId="{4B06A285-DACC-0C4F-90F9-7D4AD666BF23}" type="pres">
      <dgm:prSet presAssocID="{F24B3DA1-D856-E14C-8236-9319B4C482EC}" presName="circ2Tx" presStyleLbl="revTx" presStyleIdx="0" presStyleCnt="0">
        <dgm:presLayoutVars>
          <dgm:chMax val="0"/>
          <dgm:chPref val="0"/>
          <dgm:bulletEnabled val="1"/>
        </dgm:presLayoutVars>
      </dgm:prSet>
      <dgm:spPr/>
    </dgm:pt>
    <dgm:pt modelId="{052F5780-D63C-3441-B8CC-1EB76672B1A7}" type="pres">
      <dgm:prSet presAssocID="{4DEDA6DC-7D6D-4A49-8A73-3723D14213DC}" presName="circ3" presStyleLbl="vennNode1" presStyleIdx="2" presStyleCnt="3" custLinFactNeighborX="-721" custLinFactNeighborY="2163"/>
      <dgm:spPr/>
    </dgm:pt>
    <dgm:pt modelId="{FB3A9F2A-EA04-754F-8F91-92B5F6A0C4A8}" type="pres">
      <dgm:prSet presAssocID="{4DEDA6DC-7D6D-4A49-8A73-3723D14213DC}" presName="circ3Tx" presStyleLbl="revTx" presStyleIdx="0" presStyleCnt="0">
        <dgm:presLayoutVars>
          <dgm:chMax val="0"/>
          <dgm:chPref val="0"/>
          <dgm:bulletEnabled val="1"/>
        </dgm:presLayoutVars>
      </dgm:prSet>
      <dgm:spPr/>
    </dgm:pt>
  </dgm:ptLst>
  <dgm:cxnLst>
    <dgm:cxn modelId="{0C2D7F00-67D9-444A-87DF-C2D70E5572DD}" type="presOf" srcId="{4D077387-3023-674B-A9AA-95F1AE9805AE}" destId="{24699196-B2C2-9441-A13F-1AB77F06A354}" srcOrd="1" destOrd="0" presId="urn:microsoft.com/office/officeart/2005/8/layout/venn1"/>
    <dgm:cxn modelId="{F70F3E04-AD42-204A-80A4-C555EB9B4A6E}" type="presOf" srcId="{F24B3DA1-D856-E14C-8236-9319B4C482EC}" destId="{4B06A285-DACC-0C4F-90F9-7D4AD666BF23}" srcOrd="1" destOrd="0" presId="urn:microsoft.com/office/officeart/2005/8/layout/venn1"/>
    <dgm:cxn modelId="{E4624C10-A2D0-C54F-81F7-60B236436821}" type="presOf" srcId="{4DEDA6DC-7D6D-4A49-8A73-3723D14213DC}" destId="{FB3A9F2A-EA04-754F-8F91-92B5F6A0C4A8}" srcOrd="1" destOrd="0" presId="urn:microsoft.com/office/officeart/2005/8/layout/venn1"/>
    <dgm:cxn modelId="{38F4885E-BE9A-E242-827F-93D82576E2FE}" srcId="{547B1284-B916-8E47-A3F2-657A61EF8836}" destId="{F24B3DA1-D856-E14C-8236-9319B4C482EC}" srcOrd="1" destOrd="0" parTransId="{81384F30-35CF-CA4F-9D2E-A7B13C6EF138}" sibTransId="{06899106-B3EA-0E4B-967E-EF14852A4663}"/>
    <dgm:cxn modelId="{212F2148-09BE-D741-B568-F301BA2F425F}" type="presOf" srcId="{4DEDA6DC-7D6D-4A49-8A73-3723D14213DC}" destId="{052F5780-D63C-3441-B8CC-1EB76672B1A7}" srcOrd="0" destOrd="0" presId="urn:microsoft.com/office/officeart/2005/8/layout/venn1"/>
    <dgm:cxn modelId="{CEE83F7A-8BF5-224B-AFC5-6465AD8EDE5C}" type="presOf" srcId="{547B1284-B916-8E47-A3F2-657A61EF8836}" destId="{D6E0712D-59C7-3E47-A854-12F7CF31E1FF}" srcOrd="0" destOrd="0" presId="urn:microsoft.com/office/officeart/2005/8/layout/venn1"/>
    <dgm:cxn modelId="{7333F991-2A32-AB40-9713-9A4566EE46CA}" type="presOf" srcId="{F24B3DA1-D856-E14C-8236-9319B4C482EC}" destId="{C78530D7-E949-6E47-A2DD-BAF1608B0FAC}" srcOrd="0" destOrd="0" presId="urn:microsoft.com/office/officeart/2005/8/layout/venn1"/>
    <dgm:cxn modelId="{E11F5596-785A-1148-9EAB-477C5FF4F567}" srcId="{547B1284-B916-8E47-A3F2-657A61EF8836}" destId="{4D077387-3023-674B-A9AA-95F1AE9805AE}" srcOrd="0" destOrd="0" parTransId="{E6FB1F18-81AE-1B4C-A712-A0AFDACE8286}" sibTransId="{158EB86C-8486-644C-B340-E8E666CDDCF8}"/>
    <dgm:cxn modelId="{7023E6CC-3D00-564F-9C43-419454A9CF2A}" type="presOf" srcId="{4D077387-3023-674B-A9AA-95F1AE9805AE}" destId="{D68F4D39-B1B3-2B4B-B4D2-6B9A782FACFE}" srcOrd="0" destOrd="0" presId="urn:microsoft.com/office/officeart/2005/8/layout/venn1"/>
    <dgm:cxn modelId="{31FE3EEA-C870-B147-B3E6-66A07B5FD5B5}" srcId="{547B1284-B916-8E47-A3F2-657A61EF8836}" destId="{4DEDA6DC-7D6D-4A49-8A73-3723D14213DC}" srcOrd="2" destOrd="0" parTransId="{3CFE6B2B-AAE3-A843-AF92-C7A752525CF8}" sibTransId="{033C6DC3-91D1-BD40-B8A1-698A639BE2D5}"/>
    <dgm:cxn modelId="{3CA332B9-AD95-764C-8C96-315E551203B5}" type="presParOf" srcId="{D6E0712D-59C7-3E47-A854-12F7CF31E1FF}" destId="{D68F4D39-B1B3-2B4B-B4D2-6B9A782FACFE}" srcOrd="0" destOrd="0" presId="urn:microsoft.com/office/officeart/2005/8/layout/venn1"/>
    <dgm:cxn modelId="{5904A6D3-B462-4542-AF6C-C6D216DCAE12}" type="presParOf" srcId="{D6E0712D-59C7-3E47-A854-12F7CF31E1FF}" destId="{24699196-B2C2-9441-A13F-1AB77F06A354}" srcOrd="1" destOrd="0" presId="urn:microsoft.com/office/officeart/2005/8/layout/venn1"/>
    <dgm:cxn modelId="{55DD4556-E0A3-5645-AF5C-3677E3129555}" type="presParOf" srcId="{D6E0712D-59C7-3E47-A854-12F7CF31E1FF}" destId="{C78530D7-E949-6E47-A2DD-BAF1608B0FAC}" srcOrd="2" destOrd="0" presId="urn:microsoft.com/office/officeart/2005/8/layout/venn1"/>
    <dgm:cxn modelId="{017D0538-C84E-A348-956D-59383F181CD2}" type="presParOf" srcId="{D6E0712D-59C7-3E47-A854-12F7CF31E1FF}" destId="{4B06A285-DACC-0C4F-90F9-7D4AD666BF23}" srcOrd="3" destOrd="0" presId="urn:microsoft.com/office/officeart/2005/8/layout/venn1"/>
    <dgm:cxn modelId="{B107AC10-E6CF-DC4C-9403-553544879D52}" type="presParOf" srcId="{D6E0712D-59C7-3E47-A854-12F7CF31E1FF}" destId="{052F5780-D63C-3441-B8CC-1EB76672B1A7}" srcOrd="4" destOrd="0" presId="urn:microsoft.com/office/officeart/2005/8/layout/venn1"/>
    <dgm:cxn modelId="{1E87AA99-F7E2-E542-A271-AC5EA74868A4}" type="presParOf" srcId="{D6E0712D-59C7-3E47-A854-12F7CF31E1FF}" destId="{FB3A9F2A-EA04-754F-8F91-92B5F6A0C4A8}"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EF32064-C07D-654E-8C71-9F250C7D8161}" type="doc">
      <dgm:prSet loTypeId="urn:microsoft.com/office/officeart/2005/8/layout/chevron2" loCatId="" qsTypeId="urn:microsoft.com/office/officeart/2005/8/quickstyle/simple1" qsCatId="simple" csTypeId="urn:microsoft.com/office/officeart/2005/8/colors/accent1_2" csCatId="accent1" phldr="1"/>
      <dgm:spPr/>
      <dgm:t>
        <a:bodyPr/>
        <a:lstStyle/>
        <a:p>
          <a:endParaRPr lang="en-US"/>
        </a:p>
      </dgm:t>
    </dgm:pt>
    <dgm:pt modelId="{58F94059-09B9-DD48-9C94-31FB17FC9DAA}">
      <dgm:prSet phldrT="[Text]"/>
      <dgm:spPr>
        <a:solidFill>
          <a:srgbClr val="FCB042"/>
        </a:solidFill>
        <a:ln>
          <a:solidFill>
            <a:srgbClr val="FCB042"/>
          </a:solidFill>
        </a:ln>
      </dgm:spPr>
      <dgm:t>
        <a:bodyPr/>
        <a:lstStyle/>
        <a:p>
          <a:r>
            <a:rPr lang="en-US" dirty="0"/>
            <a:t>Theme</a:t>
          </a:r>
        </a:p>
      </dgm:t>
    </dgm:pt>
    <dgm:pt modelId="{646004D2-771C-0C42-AF90-D73B53AD617A}" type="parTrans" cxnId="{6E0BA7BF-6523-E64B-8EE4-1CEC7B49E989}">
      <dgm:prSet/>
      <dgm:spPr/>
      <dgm:t>
        <a:bodyPr/>
        <a:lstStyle/>
        <a:p>
          <a:endParaRPr lang="en-US"/>
        </a:p>
      </dgm:t>
    </dgm:pt>
    <dgm:pt modelId="{B00E1E4C-EA4C-1C44-84A2-0C4B777BB3D6}" type="sibTrans" cxnId="{6E0BA7BF-6523-E64B-8EE4-1CEC7B49E989}">
      <dgm:prSet/>
      <dgm:spPr/>
      <dgm:t>
        <a:bodyPr/>
        <a:lstStyle/>
        <a:p>
          <a:endParaRPr lang="en-US"/>
        </a:p>
      </dgm:t>
    </dgm:pt>
    <dgm:pt modelId="{478EE469-F980-0A42-AF26-5A66293BB3AC}">
      <dgm:prSet phldrT="[Text]" custT="1"/>
      <dgm:spPr>
        <a:ln>
          <a:solidFill>
            <a:srgbClr val="00949A"/>
          </a:solidFill>
        </a:ln>
      </dgm:spPr>
      <dgm:t>
        <a:bodyPr/>
        <a:lstStyle/>
        <a:p>
          <a:r>
            <a:rPr lang="en-US" sz="2000" dirty="0">
              <a:latin typeface="Noto Sans" panose="020B0502040504020204" pitchFamily="34" charset="0"/>
              <a:ea typeface="Noto Sans" panose="020B0502040504020204" pitchFamily="34" charset="0"/>
              <a:cs typeface="Noto Sans" panose="020B0502040504020204" pitchFamily="34" charset="0"/>
            </a:rPr>
            <a:t>Areas of focus</a:t>
          </a:r>
        </a:p>
      </dgm:t>
    </dgm:pt>
    <dgm:pt modelId="{D1BF396D-5D12-5144-B7B8-1EB3890D3030}" type="parTrans" cxnId="{4329FC4F-9CB6-414F-8A02-4223495B31F4}">
      <dgm:prSet/>
      <dgm:spPr/>
      <dgm:t>
        <a:bodyPr/>
        <a:lstStyle/>
        <a:p>
          <a:endParaRPr lang="en-US"/>
        </a:p>
      </dgm:t>
    </dgm:pt>
    <dgm:pt modelId="{F17E6CF8-89B2-BE4B-98B1-B5BD2D7EB8C3}" type="sibTrans" cxnId="{4329FC4F-9CB6-414F-8A02-4223495B31F4}">
      <dgm:prSet/>
      <dgm:spPr/>
      <dgm:t>
        <a:bodyPr/>
        <a:lstStyle/>
        <a:p>
          <a:endParaRPr lang="en-US"/>
        </a:p>
      </dgm:t>
    </dgm:pt>
    <dgm:pt modelId="{7B24FC78-5B4D-5C43-A1BC-A9CA44F958DF}">
      <dgm:prSet phldrT="[Text]"/>
      <dgm:spPr>
        <a:solidFill>
          <a:srgbClr val="FCB042"/>
        </a:solidFill>
        <a:ln>
          <a:solidFill>
            <a:srgbClr val="FCB042"/>
          </a:solidFill>
        </a:ln>
      </dgm:spPr>
      <dgm:t>
        <a:bodyPr/>
        <a:lstStyle/>
        <a:p>
          <a:r>
            <a:rPr lang="en-US" dirty="0"/>
            <a:t>Objective</a:t>
          </a:r>
        </a:p>
      </dgm:t>
    </dgm:pt>
    <dgm:pt modelId="{72E6B720-31F1-5F4F-8F67-C1EC0283E082}" type="parTrans" cxnId="{7DB0B012-11EA-3144-A457-72D2B6ED0936}">
      <dgm:prSet/>
      <dgm:spPr/>
      <dgm:t>
        <a:bodyPr/>
        <a:lstStyle/>
        <a:p>
          <a:endParaRPr lang="en-US"/>
        </a:p>
      </dgm:t>
    </dgm:pt>
    <dgm:pt modelId="{F9935ECC-6A0F-B542-B822-327206CF8D95}" type="sibTrans" cxnId="{7DB0B012-11EA-3144-A457-72D2B6ED0936}">
      <dgm:prSet/>
      <dgm:spPr/>
      <dgm:t>
        <a:bodyPr/>
        <a:lstStyle/>
        <a:p>
          <a:endParaRPr lang="en-US"/>
        </a:p>
      </dgm:t>
    </dgm:pt>
    <dgm:pt modelId="{165A3E5E-231A-714C-B2B1-20A56A6B1063}">
      <dgm:prSet phldrT="[Text]" custT="1"/>
      <dgm:spPr>
        <a:ln>
          <a:solidFill>
            <a:srgbClr val="00949A"/>
          </a:solidFill>
        </a:ln>
      </dgm:spPr>
      <dgm:t>
        <a:bodyPr/>
        <a:lstStyle/>
        <a:p>
          <a:r>
            <a:rPr lang="en-US" sz="2000" dirty="0">
              <a:latin typeface="Noto Sans" panose="020B0502040504020204" pitchFamily="34" charset="0"/>
              <a:ea typeface="Noto Sans" panose="020B0502040504020204" pitchFamily="34" charset="0"/>
              <a:cs typeface="Noto Sans" panose="020B0502040504020204" pitchFamily="34" charset="0"/>
            </a:rPr>
            <a:t>High level goals</a:t>
          </a:r>
        </a:p>
      </dgm:t>
    </dgm:pt>
    <dgm:pt modelId="{80C9FF14-69DC-F947-865E-A8AC10C40658}" type="parTrans" cxnId="{9829AE19-118F-4443-8C69-8478413EBA70}">
      <dgm:prSet/>
      <dgm:spPr/>
      <dgm:t>
        <a:bodyPr/>
        <a:lstStyle/>
        <a:p>
          <a:endParaRPr lang="en-US"/>
        </a:p>
      </dgm:t>
    </dgm:pt>
    <dgm:pt modelId="{C7E427A5-FA7E-3F43-9CA4-BB4A1E280778}" type="sibTrans" cxnId="{9829AE19-118F-4443-8C69-8478413EBA70}">
      <dgm:prSet/>
      <dgm:spPr/>
      <dgm:t>
        <a:bodyPr/>
        <a:lstStyle/>
        <a:p>
          <a:endParaRPr lang="en-US"/>
        </a:p>
      </dgm:t>
    </dgm:pt>
    <dgm:pt modelId="{91F38E6C-8EBF-194F-9DE8-5315F15F0C6A}">
      <dgm:prSet phldrT="[Text]"/>
      <dgm:spPr>
        <a:solidFill>
          <a:srgbClr val="FCB042"/>
        </a:solidFill>
        <a:ln>
          <a:solidFill>
            <a:srgbClr val="FCB042"/>
          </a:solidFill>
        </a:ln>
      </dgm:spPr>
      <dgm:t>
        <a:bodyPr/>
        <a:lstStyle/>
        <a:p>
          <a:r>
            <a:rPr lang="en-US" dirty="0"/>
            <a:t>Strategy</a:t>
          </a:r>
        </a:p>
      </dgm:t>
    </dgm:pt>
    <dgm:pt modelId="{1D83184C-3056-1043-8BEE-101DDF95B031}" type="parTrans" cxnId="{A48427AB-D202-3742-B7CA-E60DBAADA90C}">
      <dgm:prSet/>
      <dgm:spPr/>
      <dgm:t>
        <a:bodyPr/>
        <a:lstStyle/>
        <a:p>
          <a:endParaRPr lang="en-US"/>
        </a:p>
      </dgm:t>
    </dgm:pt>
    <dgm:pt modelId="{D46C1C04-552F-C04A-95FC-8A0A343D7A5A}" type="sibTrans" cxnId="{A48427AB-D202-3742-B7CA-E60DBAADA90C}">
      <dgm:prSet/>
      <dgm:spPr/>
      <dgm:t>
        <a:bodyPr/>
        <a:lstStyle/>
        <a:p>
          <a:endParaRPr lang="en-US"/>
        </a:p>
      </dgm:t>
    </dgm:pt>
    <dgm:pt modelId="{3BEF9A12-2567-2842-B2A2-9D074E5C5FA9}">
      <dgm:prSet phldrT="[Text]" custT="1"/>
      <dgm:spPr>
        <a:ln>
          <a:solidFill>
            <a:srgbClr val="00949A"/>
          </a:solidFill>
        </a:ln>
      </dgm:spPr>
      <dgm:t>
        <a:bodyPr/>
        <a:lstStyle/>
        <a:p>
          <a:r>
            <a:rPr lang="en-US" sz="2000" dirty="0">
              <a:latin typeface="Noto Sans" panose="020B0502040504020204" pitchFamily="34" charset="0"/>
              <a:ea typeface="Noto Sans" panose="020B0502040504020204" pitchFamily="34" charset="0"/>
              <a:cs typeface="Noto Sans" panose="020B0502040504020204" pitchFamily="34" charset="0"/>
            </a:rPr>
            <a:t>Approach to achieve the goal</a:t>
          </a:r>
        </a:p>
      </dgm:t>
    </dgm:pt>
    <dgm:pt modelId="{219DF7AE-4991-D148-AEDA-707260C41B27}" type="parTrans" cxnId="{73204F96-A1D8-724C-AAA1-7631582D7832}">
      <dgm:prSet/>
      <dgm:spPr/>
      <dgm:t>
        <a:bodyPr/>
        <a:lstStyle/>
        <a:p>
          <a:endParaRPr lang="en-US"/>
        </a:p>
      </dgm:t>
    </dgm:pt>
    <dgm:pt modelId="{C3876C50-BBF0-0144-A768-B2308A140B8B}" type="sibTrans" cxnId="{73204F96-A1D8-724C-AAA1-7631582D7832}">
      <dgm:prSet/>
      <dgm:spPr/>
      <dgm:t>
        <a:bodyPr/>
        <a:lstStyle/>
        <a:p>
          <a:endParaRPr lang="en-US"/>
        </a:p>
      </dgm:t>
    </dgm:pt>
    <dgm:pt modelId="{BF1458C8-3DF0-6A4F-9102-44E11F0D55ED}">
      <dgm:prSet phldrT="[Text]"/>
      <dgm:spPr>
        <a:solidFill>
          <a:srgbClr val="FCB042"/>
        </a:solidFill>
        <a:ln>
          <a:solidFill>
            <a:srgbClr val="FCB042"/>
          </a:solidFill>
        </a:ln>
      </dgm:spPr>
      <dgm:t>
        <a:bodyPr/>
        <a:lstStyle/>
        <a:p>
          <a:r>
            <a:rPr lang="en-US" dirty="0"/>
            <a:t>Activities</a:t>
          </a:r>
        </a:p>
      </dgm:t>
    </dgm:pt>
    <dgm:pt modelId="{C22B9D8F-F067-4849-8AC2-0EFF4C869B05}" type="parTrans" cxnId="{55ADAB91-1A9C-B745-A589-37247A2A45A6}">
      <dgm:prSet/>
      <dgm:spPr/>
      <dgm:t>
        <a:bodyPr/>
        <a:lstStyle/>
        <a:p>
          <a:endParaRPr lang="en-US"/>
        </a:p>
      </dgm:t>
    </dgm:pt>
    <dgm:pt modelId="{BDBADEFB-26C1-E94F-8F5D-FF458FF0D811}" type="sibTrans" cxnId="{55ADAB91-1A9C-B745-A589-37247A2A45A6}">
      <dgm:prSet/>
      <dgm:spPr/>
      <dgm:t>
        <a:bodyPr/>
        <a:lstStyle/>
        <a:p>
          <a:endParaRPr lang="en-US"/>
        </a:p>
      </dgm:t>
    </dgm:pt>
    <dgm:pt modelId="{A5318C87-18E9-4748-B35D-0FBC22EA3493}">
      <dgm:prSet phldrT="[Text]" custT="1"/>
      <dgm:spPr>
        <a:ln>
          <a:solidFill>
            <a:srgbClr val="00949A"/>
          </a:solidFill>
        </a:ln>
      </dgm:spPr>
      <dgm:t>
        <a:bodyPr/>
        <a:lstStyle/>
        <a:p>
          <a:r>
            <a:rPr lang="en-US" sz="2000" dirty="0">
              <a:latin typeface="Noto Sans" panose="020B0502040504020204" pitchFamily="34" charset="0"/>
              <a:ea typeface="Noto Sans" panose="020B0502040504020204" pitchFamily="34" charset="0"/>
              <a:cs typeface="Noto Sans" panose="020B0502040504020204" pitchFamily="34" charset="0"/>
            </a:rPr>
            <a:t>Responds to HOW over 3 years</a:t>
          </a:r>
        </a:p>
      </dgm:t>
    </dgm:pt>
    <dgm:pt modelId="{E5C406CC-B4DD-B140-9E0B-B54227EF8E39}" type="parTrans" cxnId="{E3BD724A-D33E-B745-B032-1B693C6840E8}">
      <dgm:prSet/>
      <dgm:spPr/>
      <dgm:t>
        <a:bodyPr/>
        <a:lstStyle/>
        <a:p>
          <a:endParaRPr lang="en-US"/>
        </a:p>
      </dgm:t>
    </dgm:pt>
    <dgm:pt modelId="{7F20945F-2DE5-DE42-B256-6FEB01996C3E}" type="sibTrans" cxnId="{E3BD724A-D33E-B745-B032-1B693C6840E8}">
      <dgm:prSet/>
      <dgm:spPr/>
      <dgm:t>
        <a:bodyPr/>
        <a:lstStyle/>
        <a:p>
          <a:endParaRPr lang="en-US"/>
        </a:p>
      </dgm:t>
    </dgm:pt>
    <dgm:pt modelId="{E086017A-54F9-244C-9C5B-598566AD7678}" type="pres">
      <dgm:prSet presAssocID="{7EF32064-C07D-654E-8C71-9F250C7D8161}" presName="linearFlow" presStyleCnt="0">
        <dgm:presLayoutVars>
          <dgm:dir/>
          <dgm:animLvl val="lvl"/>
          <dgm:resizeHandles val="exact"/>
        </dgm:presLayoutVars>
      </dgm:prSet>
      <dgm:spPr/>
    </dgm:pt>
    <dgm:pt modelId="{23578923-BE27-AE42-BDE7-8ECF69A6293B}" type="pres">
      <dgm:prSet presAssocID="{58F94059-09B9-DD48-9C94-31FB17FC9DAA}" presName="composite" presStyleCnt="0"/>
      <dgm:spPr/>
    </dgm:pt>
    <dgm:pt modelId="{D82CDD1E-BB3C-0F43-8681-F052DF5A9615}" type="pres">
      <dgm:prSet presAssocID="{58F94059-09B9-DD48-9C94-31FB17FC9DAA}" presName="parentText" presStyleLbl="alignNode1" presStyleIdx="0" presStyleCnt="4">
        <dgm:presLayoutVars>
          <dgm:chMax val="1"/>
          <dgm:bulletEnabled val="1"/>
        </dgm:presLayoutVars>
      </dgm:prSet>
      <dgm:spPr/>
    </dgm:pt>
    <dgm:pt modelId="{E4326C7A-D3A3-384D-B9A2-61F25CBA2191}" type="pres">
      <dgm:prSet presAssocID="{58F94059-09B9-DD48-9C94-31FB17FC9DAA}" presName="descendantText" presStyleLbl="alignAcc1" presStyleIdx="0" presStyleCnt="4">
        <dgm:presLayoutVars>
          <dgm:bulletEnabled val="1"/>
        </dgm:presLayoutVars>
      </dgm:prSet>
      <dgm:spPr/>
    </dgm:pt>
    <dgm:pt modelId="{9715EEC8-006C-6C47-BADD-A1852E726BF4}" type="pres">
      <dgm:prSet presAssocID="{B00E1E4C-EA4C-1C44-84A2-0C4B777BB3D6}" presName="sp" presStyleCnt="0"/>
      <dgm:spPr/>
    </dgm:pt>
    <dgm:pt modelId="{5377A639-3CD5-4041-8C47-BA9C433A7C7C}" type="pres">
      <dgm:prSet presAssocID="{7B24FC78-5B4D-5C43-A1BC-A9CA44F958DF}" presName="composite" presStyleCnt="0"/>
      <dgm:spPr/>
    </dgm:pt>
    <dgm:pt modelId="{2157E322-9ACB-EE41-B303-CCD493B527CF}" type="pres">
      <dgm:prSet presAssocID="{7B24FC78-5B4D-5C43-A1BC-A9CA44F958DF}" presName="parentText" presStyleLbl="alignNode1" presStyleIdx="1" presStyleCnt="4">
        <dgm:presLayoutVars>
          <dgm:chMax val="1"/>
          <dgm:bulletEnabled val="1"/>
        </dgm:presLayoutVars>
      </dgm:prSet>
      <dgm:spPr/>
    </dgm:pt>
    <dgm:pt modelId="{99AC7438-83E4-B94C-9F06-D10CC2C8DB5D}" type="pres">
      <dgm:prSet presAssocID="{7B24FC78-5B4D-5C43-A1BC-A9CA44F958DF}" presName="descendantText" presStyleLbl="alignAcc1" presStyleIdx="1" presStyleCnt="4">
        <dgm:presLayoutVars>
          <dgm:bulletEnabled val="1"/>
        </dgm:presLayoutVars>
      </dgm:prSet>
      <dgm:spPr/>
    </dgm:pt>
    <dgm:pt modelId="{CE0ACF14-9C96-254C-9BDB-8CE0C8A0F4C2}" type="pres">
      <dgm:prSet presAssocID="{F9935ECC-6A0F-B542-B822-327206CF8D95}" presName="sp" presStyleCnt="0"/>
      <dgm:spPr/>
    </dgm:pt>
    <dgm:pt modelId="{5D0FD16C-CA9E-DC45-9D8E-B76C289A8F6A}" type="pres">
      <dgm:prSet presAssocID="{91F38E6C-8EBF-194F-9DE8-5315F15F0C6A}" presName="composite" presStyleCnt="0"/>
      <dgm:spPr/>
    </dgm:pt>
    <dgm:pt modelId="{D124DA8E-D7DD-C24C-9006-DCE4F1ACA33D}" type="pres">
      <dgm:prSet presAssocID="{91F38E6C-8EBF-194F-9DE8-5315F15F0C6A}" presName="parentText" presStyleLbl="alignNode1" presStyleIdx="2" presStyleCnt="4">
        <dgm:presLayoutVars>
          <dgm:chMax val="1"/>
          <dgm:bulletEnabled val="1"/>
        </dgm:presLayoutVars>
      </dgm:prSet>
      <dgm:spPr/>
    </dgm:pt>
    <dgm:pt modelId="{723E4B7B-15AE-B84D-8DD1-7433E52B4E9E}" type="pres">
      <dgm:prSet presAssocID="{91F38E6C-8EBF-194F-9DE8-5315F15F0C6A}" presName="descendantText" presStyleLbl="alignAcc1" presStyleIdx="2" presStyleCnt="4">
        <dgm:presLayoutVars>
          <dgm:bulletEnabled val="1"/>
        </dgm:presLayoutVars>
      </dgm:prSet>
      <dgm:spPr/>
    </dgm:pt>
    <dgm:pt modelId="{3340E620-B16F-4B46-AAE7-FB8BFC0FE54A}" type="pres">
      <dgm:prSet presAssocID="{D46C1C04-552F-C04A-95FC-8A0A343D7A5A}" presName="sp" presStyleCnt="0"/>
      <dgm:spPr/>
    </dgm:pt>
    <dgm:pt modelId="{CE92236A-D6B0-404A-9762-FFB368DFF42D}" type="pres">
      <dgm:prSet presAssocID="{BF1458C8-3DF0-6A4F-9102-44E11F0D55ED}" presName="composite" presStyleCnt="0"/>
      <dgm:spPr/>
    </dgm:pt>
    <dgm:pt modelId="{3E3B5A4E-C44A-0D43-9D42-EC526DD81696}" type="pres">
      <dgm:prSet presAssocID="{BF1458C8-3DF0-6A4F-9102-44E11F0D55ED}" presName="parentText" presStyleLbl="alignNode1" presStyleIdx="3" presStyleCnt="4">
        <dgm:presLayoutVars>
          <dgm:chMax val="1"/>
          <dgm:bulletEnabled val="1"/>
        </dgm:presLayoutVars>
      </dgm:prSet>
      <dgm:spPr/>
    </dgm:pt>
    <dgm:pt modelId="{2AA210F7-7701-A14B-9474-8C0174C4D88E}" type="pres">
      <dgm:prSet presAssocID="{BF1458C8-3DF0-6A4F-9102-44E11F0D55ED}" presName="descendantText" presStyleLbl="alignAcc1" presStyleIdx="3" presStyleCnt="4">
        <dgm:presLayoutVars>
          <dgm:bulletEnabled val="1"/>
        </dgm:presLayoutVars>
      </dgm:prSet>
      <dgm:spPr/>
    </dgm:pt>
  </dgm:ptLst>
  <dgm:cxnLst>
    <dgm:cxn modelId="{30FE210E-AE64-2540-9165-F23625BB5AB1}" type="presOf" srcId="{58F94059-09B9-DD48-9C94-31FB17FC9DAA}" destId="{D82CDD1E-BB3C-0F43-8681-F052DF5A9615}" srcOrd="0" destOrd="0" presId="urn:microsoft.com/office/officeart/2005/8/layout/chevron2"/>
    <dgm:cxn modelId="{7DB0B012-11EA-3144-A457-72D2B6ED0936}" srcId="{7EF32064-C07D-654E-8C71-9F250C7D8161}" destId="{7B24FC78-5B4D-5C43-A1BC-A9CA44F958DF}" srcOrd="1" destOrd="0" parTransId="{72E6B720-31F1-5F4F-8F67-C1EC0283E082}" sibTransId="{F9935ECC-6A0F-B542-B822-327206CF8D95}"/>
    <dgm:cxn modelId="{CEE13015-39F6-3C4A-B159-F4F81AD832D4}" type="presOf" srcId="{BF1458C8-3DF0-6A4F-9102-44E11F0D55ED}" destId="{3E3B5A4E-C44A-0D43-9D42-EC526DD81696}" srcOrd="0" destOrd="0" presId="urn:microsoft.com/office/officeart/2005/8/layout/chevron2"/>
    <dgm:cxn modelId="{9829AE19-118F-4443-8C69-8478413EBA70}" srcId="{7B24FC78-5B4D-5C43-A1BC-A9CA44F958DF}" destId="{165A3E5E-231A-714C-B2B1-20A56A6B1063}" srcOrd="0" destOrd="0" parTransId="{80C9FF14-69DC-F947-865E-A8AC10C40658}" sibTransId="{C7E427A5-FA7E-3F43-9CA4-BB4A1E280778}"/>
    <dgm:cxn modelId="{F7D3B91A-A93B-B14C-8E02-5319A2826FBF}" type="presOf" srcId="{7B24FC78-5B4D-5C43-A1BC-A9CA44F958DF}" destId="{2157E322-9ACB-EE41-B303-CCD493B527CF}" srcOrd="0" destOrd="0" presId="urn:microsoft.com/office/officeart/2005/8/layout/chevron2"/>
    <dgm:cxn modelId="{8DF1B62A-06B0-BD43-BA50-EE448F7BB7F1}" type="presOf" srcId="{A5318C87-18E9-4748-B35D-0FBC22EA3493}" destId="{2AA210F7-7701-A14B-9474-8C0174C4D88E}" srcOrd="0" destOrd="0" presId="urn:microsoft.com/office/officeart/2005/8/layout/chevron2"/>
    <dgm:cxn modelId="{E3BD724A-D33E-B745-B032-1B693C6840E8}" srcId="{BF1458C8-3DF0-6A4F-9102-44E11F0D55ED}" destId="{A5318C87-18E9-4748-B35D-0FBC22EA3493}" srcOrd="0" destOrd="0" parTransId="{E5C406CC-B4DD-B140-9E0B-B54227EF8E39}" sibTransId="{7F20945F-2DE5-DE42-B256-6FEB01996C3E}"/>
    <dgm:cxn modelId="{8255F34D-B83D-CB4E-9029-78168ABCB239}" type="presOf" srcId="{478EE469-F980-0A42-AF26-5A66293BB3AC}" destId="{E4326C7A-D3A3-384D-B9A2-61F25CBA2191}" srcOrd="0" destOrd="0" presId="urn:microsoft.com/office/officeart/2005/8/layout/chevron2"/>
    <dgm:cxn modelId="{4329FC4F-9CB6-414F-8A02-4223495B31F4}" srcId="{58F94059-09B9-DD48-9C94-31FB17FC9DAA}" destId="{478EE469-F980-0A42-AF26-5A66293BB3AC}" srcOrd="0" destOrd="0" parTransId="{D1BF396D-5D12-5144-B7B8-1EB3890D3030}" sibTransId="{F17E6CF8-89B2-BE4B-98B1-B5BD2D7EB8C3}"/>
    <dgm:cxn modelId="{6D415854-EFE0-1249-8207-99EC7D61450F}" type="presOf" srcId="{91F38E6C-8EBF-194F-9DE8-5315F15F0C6A}" destId="{D124DA8E-D7DD-C24C-9006-DCE4F1ACA33D}" srcOrd="0" destOrd="0" presId="urn:microsoft.com/office/officeart/2005/8/layout/chevron2"/>
    <dgm:cxn modelId="{EFA6B654-E315-F742-9B68-C50076D8332E}" type="presOf" srcId="{165A3E5E-231A-714C-B2B1-20A56A6B1063}" destId="{99AC7438-83E4-B94C-9F06-D10CC2C8DB5D}" srcOrd="0" destOrd="0" presId="urn:microsoft.com/office/officeart/2005/8/layout/chevron2"/>
    <dgm:cxn modelId="{E7FF2F7F-54B3-C942-923A-8E4D12D4B591}" type="presOf" srcId="{7EF32064-C07D-654E-8C71-9F250C7D8161}" destId="{E086017A-54F9-244C-9C5B-598566AD7678}" srcOrd="0" destOrd="0" presId="urn:microsoft.com/office/officeart/2005/8/layout/chevron2"/>
    <dgm:cxn modelId="{68429182-F5AD-5E48-B278-CB7C24786CF0}" type="presOf" srcId="{3BEF9A12-2567-2842-B2A2-9D074E5C5FA9}" destId="{723E4B7B-15AE-B84D-8DD1-7433E52B4E9E}" srcOrd="0" destOrd="0" presId="urn:microsoft.com/office/officeart/2005/8/layout/chevron2"/>
    <dgm:cxn modelId="{55ADAB91-1A9C-B745-A589-37247A2A45A6}" srcId="{7EF32064-C07D-654E-8C71-9F250C7D8161}" destId="{BF1458C8-3DF0-6A4F-9102-44E11F0D55ED}" srcOrd="3" destOrd="0" parTransId="{C22B9D8F-F067-4849-8AC2-0EFF4C869B05}" sibTransId="{BDBADEFB-26C1-E94F-8F5D-FF458FF0D811}"/>
    <dgm:cxn modelId="{73204F96-A1D8-724C-AAA1-7631582D7832}" srcId="{91F38E6C-8EBF-194F-9DE8-5315F15F0C6A}" destId="{3BEF9A12-2567-2842-B2A2-9D074E5C5FA9}" srcOrd="0" destOrd="0" parTransId="{219DF7AE-4991-D148-AEDA-707260C41B27}" sibTransId="{C3876C50-BBF0-0144-A768-B2308A140B8B}"/>
    <dgm:cxn modelId="{A48427AB-D202-3742-B7CA-E60DBAADA90C}" srcId="{7EF32064-C07D-654E-8C71-9F250C7D8161}" destId="{91F38E6C-8EBF-194F-9DE8-5315F15F0C6A}" srcOrd="2" destOrd="0" parTransId="{1D83184C-3056-1043-8BEE-101DDF95B031}" sibTransId="{D46C1C04-552F-C04A-95FC-8A0A343D7A5A}"/>
    <dgm:cxn modelId="{6E0BA7BF-6523-E64B-8EE4-1CEC7B49E989}" srcId="{7EF32064-C07D-654E-8C71-9F250C7D8161}" destId="{58F94059-09B9-DD48-9C94-31FB17FC9DAA}" srcOrd="0" destOrd="0" parTransId="{646004D2-771C-0C42-AF90-D73B53AD617A}" sibTransId="{B00E1E4C-EA4C-1C44-84A2-0C4B777BB3D6}"/>
    <dgm:cxn modelId="{38F5CE95-C98A-0A43-AC1C-B05EE3EAEC73}" type="presParOf" srcId="{E086017A-54F9-244C-9C5B-598566AD7678}" destId="{23578923-BE27-AE42-BDE7-8ECF69A6293B}" srcOrd="0" destOrd="0" presId="urn:microsoft.com/office/officeart/2005/8/layout/chevron2"/>
    <dgm:cxn modelId="{87E25672-7A36-9D41-8D83-44F1EF7C3DA4}" type="presParOf" srcId="{23578923-BE27-AE42-BDE7-8ECF69A6293B}" destId="{D82CDD1E-BB3C-0F43-8681-F052DF5A9615}" srcOrd="0" destOrd="0" presId="urn:microsoft.com/office/officeart/2005/8/layout/chevron2"/>
    <dgm:cxn modelId="{C0F8972C-8390-324D-AAC7-D03EE399A93A}" type="presParOf" srcId="{23578923-BE27-AE42-BDE7-8ECF69A6293B}" destId="{E4326C7A-D3A3-384D-B9A2-61F25CBA2191}" srcOrd="1" destOrd="0" presId="urn:microsoft.com/office/officeart/2005/8/layout/chevron2"/>
    <dgm:cxn modelId="{3711B773-B87D-7646-8C21-737F6BD78029}" type="presParOf" srcId="{E086017A-54F9-244C-9C5B-598566AD7678}" destId="{9715EEC8-006C-6C47-BADD-A1852E726BF4}" srcOrd="1" destOrd="0" presId="urn:microsoft.com/office/officeart/2005/8/layout/chevron2"/>
    <dgm:cxn modelId="{E7DDB609-72BB-4B4F-A978-AB584BAD8151}" type="presParOf" srcId="{E086017A-54F9-244C-9C5B-598566AD7678}" destId="{5377A639-3CD5-4041-8C47-BA9C433A7C7C}" srcOrd="2" destOrd="0" presId="urn:microsoft.com/office/officeart/2005/8/layout/chevron2"/>
    <dgm:cxn modelId="{4F4CA002-645C-A047-8A58-E0E5FC2AE949}" type="presParOf" srcId="{5377A639-3CD5-4041-8C47-BA9C433A7C7C}" destId="{2157E322-9ACB-EE41-B303-CCD493B527CF}" srcOrd="0" destOrd="0" presId="urn:microsoft.com/office/officeart/2005/8/layout/chevron2"/>
    <dgm:cxn modelId="{15D1FECA-053F-4040-A0CF-4949ABD4382B}" type="presParOf" srcId="{5377A639-3CD5-4041-8C47-BA9C433A7C7C}" destId="{99AC7438-83E4-B94C-9F06-D10CC2C8DB5D}" srcOrd="1" destOrd="0" presId="urn:microsoft.com/office/officeart/2005/8/layout/chevron2"/>
    <dgm:cxn modelId="{EE712D37-AE41-2B4A-8384-CDDD12DEEFA5}" type="presParOf" srcId="{E086017A-54F9-244C-9C5B-598566AD7678}" destId="{CE0ACF14-9C96-254C-9BDB-8CE0C8A0F4C2}" srcOrd="3" destOrd="0" presId="urn:microsoft.com/office/officeart/2005/8/layout/chevron2"/>
    <dgm:cxn modelId="{2FC815C2-B96C-1C41-83A7-C528C75BBFF2}" type="presParOf" srcId="{E086017A-54F9-244C-9C5B-598566AD7678}" destId="{5D0FD16C-CA9E-DC45-9D8E-B76C289A8F6A}" srcOrd="4" destOrd="0" presId="urn:microsoft.com/office/officeart/2005/8/layout/chevron2"/>
    <dgm:cxn modelId="{3B541933-BC63-7645-A475-AEFE562AF880}" type="presParOf" srcId="{5D0FD16C-CA9E-DC45-9D8E-B76C289A8F6A}" destId="{D124DA8E-D7DD-C24C-9006-DCE4F1ACA33D}" srcOrd="0" destOrd="0" presId="urn:microsoft.com/office/officeart/2005/8/layout/chevron2"/>
    <dgm:cxn modelId="{DC168CC2-0932-4245-AC2B-C403A5C8103B}" type="presParOf" srcId="{5D0FD16C-CA9E-DC45-9D8E-B76C289A8F6A}" destId="{723E4B7B-15AE-B84D-8DD1-7433E52B4E9E}" srcOrd="1" destOrd="0" presId="urn:microsoft.com/office/officeart/2005/8/layout/chevron2"/>
    <dgm:cxn modelId="{F4E2FD75-3549-EF40-80ED-309596CD72C9}" type="presParOf" srcId="{E086017A-54F9-244C-9C5B-598566AD7678}" destId="{3340E620-B16F-4B46-AAE7-FB8BFC0FE54A}" srcOrd="5" destOrd="0" presId="urn:microsoft.com/office/officeart/2005/8/layout/chevron2"/>
    <dgm:cxn modelId="{CC6C3A12-8C13-BF47-82F0-C5A33E1C0D00}" type="presParOf" srcId="{E086017A-54F9-244C-9C5B-598566AD7678}" destId="{CE92236A-D6B0-404A-9762-FFB368DFF42D}" srcOrd="6" destOrd="0" presId="urn:microsoft.com/office/officeart/2005/8/layout/chevron2"/>
    <dgm:cxn modelId="{41695409-E3D1-9A43-B433-DACCB6748B19}" type="presParOf" srcId="{CE92236A-D6B0-404A-9762-FFB368DFF42D}" destId="{3E3B5A4E-C44A-0D43-9D42-EC526DD81696}" srcOrd="0" destOrd="0" presId="urn:microsoft.com/office/officeart/2005/8/layout/chevron2"/>
    <dgm:cxn modelId="{794D0DF5-2882-F14A-9A7A-4C152D6B5C2E}" type="presParOf" srcId="{CE92236A-D6B0-404A-9762-FFB368DFF42D}" destId="{2AA210F7-7701-A14B-9474-8C0174C4D88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ADC0A9-AB04-CD45-8B93-B67269432F60}">
      <dsp:nvSpPr>
        <dsp:cNvPr id="0" name=""/>
        <dsp:cNvSpPr/>
      </dsp:nvSpPr>
      <dsp:spPr>
        <a:xfrm>
          <a:off x="0" y="0"/>
          <a:ext cx="2307547" cy="923019"/>
        </a:xfrm>
        <a:prstGeom prst="rect">
          <a:avLst/>
        </a:prstGeom>
        <a:solidFill>
          <a:srgbClr val="059398"/>
        </a:solidFill>
        <a:ln w="12700" cap="flat" cmpd="sng" algn="ctr">
          <a:solidFill>
            <a:schemeClr val="accent1">
              <a:hueOff val="0"/>
              <a:satOff val="0"/>
              <a:lumOff val="0"/>
              <a:alphaOff val="0"/>
            </a:schemeClr>
          </a:solidFill>
          <a:prstDash val="solid"/>
          <a:miter lim="800000"/>
        </a:ln>
        <a:effectLst>
          <a:softEdge rad="0"/>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Internal SWOT </a:t>
          </a:r>
        </a:p>
      </dsp:txBody>
      <dsp:txXfrm>
        <a:off x="0" y="0"/>
        <a:ext cx="2307547" cy="923019"/>
      </dsp:txXfrm>
    </dsp:sp>
    <dsp:sp modelId="{AB095C3A-BCBE-6F40-ACC7-7E86B1B34F30}">
      <dsp:nvSpPr>
        <dsp:cNvPr id="0" name=""/>
        <dsp:cNvSpPr/>
      </dsp:nvSpPr>
      <dsp:spPr>
        <a:xfrm>
          <a:off x="2366" y="1106615"/>
          <a:ext cx="2307547" cy="2385941"/>
        </a:xfrm>
        <a:prstGeom prst="rect">
          <a:avLst/>
        </a:prstGeom>
        <a:solidFill>
          <a:srgbClr val="E4DEC8"/>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Noto Sans" panose="020B0502040504020204" pitchFamily="34" charset="0"/>
              <a:ea typeface="Noto Sans" panose="020B0502040504020204" pitchFamily="34" charset="0"/>
              <a:cs typeface="Noto Sans" panose="020B0502040504020204" pitchFamily="34" charset="0"/>
            </a:rPr>
            <a:t>Survey</a:t>
          </a:r>
        </a:p>
        <a:p>
          <a:pPr marL="114300" lvl="1" indent="-114300" algn="l" defTabSz="533400">
            <a:lnSpc>
              <a:spcPct val="90000"/>
            </a:lnSpc>
            <a:spcBef>
              <a:spcPct val="0"/>
            </a:spcBef>
            <a:spcAft>
              <a:spcPct val="15000"/>
            </a:spcAft>
            <a:buChar char="•"/>
          </a:pPr>
          <a:r>
            <a:rPr lang="en-US" sz="1200" kern="1200" dirty="0">
              <a:latin typeface="Noto Sans" panose="020B0502040504020204" pitchFamily="34" charset="0"/>
              <a:ea typeface="Noto Sans" panose="020B0502040504020204" pitchFamily="34" charset="0"/>
              <a:cs typeface="Noto Sans" panose="020B0502040504020204" pitchFamily="34" charset="0"/>
            </a:rPr>
            <a:t>In person interviews</a:t>
          </a:r>
        </a:p>
      </dsp:txBody>
      <dsp:txXfrm>
        <a:off x="2366" y="1106615"/>
        <a:ext cx="2307547" cy="2385941"/>
      </dsp:txXfrm>
    </dsp:sp>
    <dsp:sp modelId="{6CFED419-22D3-AD48-ACCC-918B6E93C96B}">
      <dsp:nvSpPr>
        <dsp:cNvPr id="0" name=""/>
        <dsp:cNvSpPr/>
      </dsp:nvSpPr>
      <dsp:spPr>
        <a:xfrm>
          <a:off x="2632971" y="0"/>
          <a:ext cx="2307547" cy="923019"/>
        </a:xfrm>
        <a:prstGeom prst="rect">
          <a:avLst/>
        </a:prstGeom>
        <a:solidFill>
          <a:srgbClr val="05939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External Survey</a:t>
          </a:r>
        </a:p>
      </dsp:txBody>
      <dsp:txXfrm>
        <a:off x="2632971" y="0"/>
        <a:ext cx="2307547" cy="923019"/>
      </dsp:txXfrm>
    </dsp:sp>
    <dsp:sp modelId="{5B9D8E15-EEEE-0643-B148-B423AE30CCE6}">
      <dsp:nvSpPr>
        <dsp:cNvPr id="0" name=""/>
        <dsp:cNvSpPr/>
      </dsp:nvSpPr>
      <dsp:spPr>
        <a:xfrm>
          <a:off x="2632971" y="1106615"/>
          <a:ext cx="2307547" cy="2385941"/>
        </a:xfrm>
        <a:prstGeom prst="rect">
          <a:avLst/>
        </a:prstGeom>
        <a:solidFill>
          <a:srgbClr val="E4DEC8"/>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Noto Sans" panose="020B0502040504020204" pitchFamily="34" charset="0"/>
              <a:ea typeface="Noto Sans" panose="020B0502040504020204" pitchFamily="34" charset="0"/>
              <a:cs typeface="Noto Sans" panose="020B0502040504020204" pitchFamily="34" charset="0"/>
            </a:rPr>
            <a:t>125</a:t>
          </a:r>
        </a:p>
        <a:p>
          <a:pPr marL="114300" lvl="1" indent="-114300" algn="l" defTabSz="533400">
            <a:lnSpc>
              <a:spcPct val="90000"/>
            </a:lnSpc>
            <a:spcBef>
              <a:spcPct val="0"/>
            </a:spcBef>
            <a:spcAft>
              <a:spcPct val="15000"/>
            </a:spcAft>
            <a:buChar char="•"/>
          </a:pPr>
          <a:r>
            <a:rPr lang="en-US" sz="1200" kern="1200" dirty="0">
              <a:latin typeface="Noto Sans" panose="020B0502040504020204" pitchFamily="34" charset="0"/>
              <a:ea typeface="Noto Sans" panose="020B0502040504020204" pitchFamily="34" charset="0"/>
              <a:cs typeface="Noto Sans" panose="020B0502040504020204" pitchFamily="34" charset="0"/>
            </a:rPr>
            <a:t>85% from BC PSIs</a:t>
          </a:r>
        </a:p>
        <a:p>
          <a:pPr marL="114300" lvl="1" indent="-114300" algn="l" defTabSz="533400">
            <a:lnSpc>
              <a:spcPct val="90000"/>
            </a:lnSpc>
            <a:spcBef>
              <a:spcPct val="0"/>
            </a:spcBef>
            <a:spcAft>
              <a:spcPct val="15000"/>
            </a:spcAft>
            <a:buChar char="•"/>
          </a:pPr>
          <a:r>
            <a:rPr lang="en-US" sz="1200" kern="1200" dirty="0">
              <a:latin typeface="Noto Sans" panose="020B0502040504020204" pitchFamily="34" charset="0"/>
              <a:ea typeface="Noto Sans" panose="020B0502040504020204" pitchFamily="34" charset="0"/>
              <a:cs typeface="Noto Sans" panose="020B0502040504020204" pitchFamily="34" charset="0"/>
            </a:rPr>
            <a:t>Educators, Administrators&amp; Teaching &amp; Learning Support Staff</a:t>
          </a:r>
        </a:p>
      </dsp:txBody>
      <dsp:txXfrm>
        <a:off x="2632971" y="1106615"/>
        <a:ext cx="2307547" cy="2385941"/>
      </dsp:txXfrm>
    </dsp:sp>
    <dsp:sp modelId="{B0CF87B8-EC0E-144F-89A5-925BF1B1331F}">
      <dsp:nvSpPr>
        <dsp:cNvPr id="0" name=""/>
        <dsp:cNvSpPr/>
      </dsp:nvSpPr>
      <dsp:spPr>
        <a:xfrm>
          <a:off x="5265942" y="0"/>
          <a:ext cx="2307547" cy="923019"/>
        </a:xfrm>
        <a:prstGeom prst="rect">
          <a:avLst/>
        </a:prstGeom>
        <a:solidFill>
          <a:srgbClr val="059398"/>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rPr>
            <a:t>Emerging Trends</a:t>
          </a:r>
        </a:p>
      </dsp:txBody>
      <dsp:txXfrm>
        <a:off x="5265942" y="0"/>
        <a:ext cx="2307547" cy="923019"/>
      </dsp:txXfrm>
    </dsp:sp>
    <dsp:sp modelId="{543E6514-67B9-EA4B-935E-5DB725CF04E1}">
      <dsp:nvSpPr>
        <dsp:cNvPr id="0" name=""/>
        <dsp:cNvSpPr/>
      </dsp:nvSpPr>
      <dsp:spPr>
        <a:xfrm>
          <a:off x="5252822" y="1112303"/>
          <a:ext cx="2307547" cy="2404625"/>
        </a:xfrm>
        <a:prstGeom prst="rect">
          <a:avLst/>
        </a:prstGeom>
        <a:solidFill>
          <a:srgbClr val="E4DEC8"/>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latin typeface="Noto Sans" panose="020B0502040504020204" pitchFamily="34" charset="0"/>
              <a:ea typeface="Noto Sans" panose="020B0502040504020204" pitchFamily="34" charset="0"/>
              <a:cs typeface="Noto Sans" panose="020B0502040504020204" pitchFamily="34" charset="0"/>
            </a:rPr>
            <a:t>Research and environmental scan on emerging trends in PSI</a:t>
          </a:r>
        </a:p>
      </dsp:txBody>
      <dsp:txXfrm>
        <a:off x="5252822" y="1112303"/>
        <a:ext cx="2307547" cy="240462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019E-CEB6-3945-B767-764844F3C89A}">
      <dsp:nvSpPr>
        <dsp:cNvPr id="0" name=""/>
        <dsp:cNvSpPr/>
      </dsp:nvSpPr>
      <dsp:spPr>
        <a:xfrm>
          <a:off x="1420046" y="12402"/>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Artificial Intelligence</a:t>
          </a:r>
        </a:p>
      </dsp:txBody>
      <dsp:txXfrm>
        <a:off x="1456513" y="48869"/>
        <a:ext cx="1076348" cy="674099"/>
      </dsp:txXfrm>
    </dsp:sp>
    <dsp:sp modelId="{08E62D1C-F6EB-B041-87B3-19B9B4F75E5E}">
      <dsp:nvSpPr>
        <dsp:cNvPr id="0" name=""/>
        <dsp:cNvSpPr/>
      </dsp:nvSpPr>
      <dsp:spPr>
        <a:xfrm>
          <a:off x="502796" y="385919"/>
          <a:ext cx="2983781" cy="2983781"/>
        </a:xfrm>
        <a:custGeom>
          <a:avLst/>
          <a:gdLst/>
          <a:ahLst/>
          <a:cxnLst/>
          <a:rect l="0" t="0" r="0" b="0"/>
          <a:pathLst>
            <a:path>
              <a:moveTo>
                <a:pt x="2074419" y="118428"/>
              </a:moveTo>
              <a:arcTo wR="1491890" hR="1491890" stAng="17579001" swAng="1960497"/>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933DA8D4-53DC-EC4E-B960-4DF672F1A7D0}">
      <dsp:nvSpPr>
        <dsp:cNvPr id="0" name=""/>
        <dsp:cNvSpPr/>
      </dsp:nvSpPr>
      <dsp:spPr>
        <a:xfrm>
          <a:off x="2838918" y="1043273"/>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Assessment</a:t>
          </a:r>
        </a:p>
      </dsp:txBody>
      <dsp:txXfrm>
        <a:off x="2875385" y="1079740"/>
        <a:ext cx="1076348" cy="674099"/>
      </dsp:txXfrm>
    </dsp:sp>
    <dsp:sp modelId="{2FB37410-5926-0E40-9EB1-D5C1A16D4CFD}">
      <dsp:nvSpPr>
        <dsp:cNvPr id="0" name=""/>
        <dsp:cNvSpPr/>
      </dsp:nvSpPr>
      <dsp:spPr>
        <a:xfrm>
          <a:off x="502796" y="385919"/>
          <a:ext cx="2983781" cy="2983781"/>
        </a:xfrm>
        <a:custGeom>
          <a:avLst/>
          <a:gdLst/>
          <a:ahLst/>
          <a:cxnLst/>
          <a:rect l="0" t="0" r="0" b="0"/>
          <a:pathLst>
            <a:path>
              <a:moveTo>
                <a:pt x="2981742" y="1413921"/>
              </a:moveTo>
              <a:arcTo wR="1491890" hR="1491890" stAng="21420254" swAng="2195503"/>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95B0552D-A17D-1C45-9E9B-2C30E00F283D}">
      <dsp:nvSpPr>
        <dsp:cNvPr id="0" name=""/>
        <dsp:cNvSpPr/>
      </dsp:nvSpPr>
      <dsp:spPr>
        <a:xfrm>
          <a:off x="2296957" y="2711258"/>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Climate Crisis</a:t>
          </a:r>
        </a:p>
      </dsp:txBody>
      <dsp:txXfrm>
        <a:off x="2333424" y="2747725"/>
        <a:ext cx="1076348" cy="674099"/>
      </dsp:txXfrm>
    </dsp:sp>
    <dsp:sp modelId="{71A33A49-E5C9-A545-8440-10B47FECE64C}">
      <dsp:nvSpPr>
        <dsp:cNvPr id="0" name=""/>
        <dsp:cNvSpPr/>
      </dsp:nvSpPr>
      <dsp:spPr>
        <a:xfrm>
          <a:off x="502796" y="385919"/>
          <a:ext cx="2983781" cy="2983781"/>
        </a:xfrm>
        <a:custGeom>
          <a:avLst/>
          <a:gdLst/>
          <a:ahLst/>
          <a:cxnLst/>
          <a:rect l="0" t="0" r="0" b="0"/>
          <a:pathLst>
            <a:path>
              <a:moveTo>
                <a:pt x="1788238" y="2954052"/>
              </a:moveTo>
              <a:arcTo wR="1491890" hR="1491890" stAng="4712557" swAng="1374885"/>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FB43B6EB-C41E-314D-A640-D30652AF6548}">
      <dsp:nvSpPr>
        <dsp:cNvPr id="0" name=""/>
        <dsp:cNvSpPr/>
      </dsp:nvSpPr>
      <dsp:spPr>
        <a:xfrm>
          <a:off x="543134" y="2711258"/>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Credentialing Alternatives</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p>
      </dsp:txBody>
      <dsp:txXfrm>
        <a:off x="579601" y="2747725"/>
        <a:ext cx="1076348" cy="674099"/>
      </dsp:txXfrm>
    </dsp:sp>
    <dsp:sp modelId="{5BDD1904-4A10-1444-B395-B52D63E4B796}">
      <dsp:nvSpPr>
        <dsp:cNvPr id="0" name=""/>
        <dsp:cNvSpPr/>
      </dsp:nvSpPr>
      <dsp:spPr>
        <a:xfrm>
          <a:off x="502796" y="385919"/>
          <a:ext cx="2983781" cy="2983781"/>
        </a:xfrm>
        <a:custGeom>
          <a:avLst/>
          <a:gdLst/>
          <a:ahLst/>
          <a:cxnLst/>
          <a:rect l="0" t="0" r="0" b="0"/>
          <a:pathLst>
            <a:path>
              <a:moveTo>
                <a:pt x="249204" y="2317402"/>
              </a:moveTo>
              <a:arcTo wR="1491890" hR="1491890" stAng="8784243" swAng="2195503"/>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A7912C1E-E8F0-0247-B5ED-57F006F03AF5}">
      <dsp:nvSpPr>
        <dsp:cNvPr id="0" name=""/>
        <dsp:cNvSpPr/>
      </dsp:nvSpPr>
      <dsp:spPr>
        <a:xfrm>
          <a:off x="1173" y="1043273"/>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Student Mental Health and Well-being</a:t>
          </a:r>
        </a:p>
      </dsp:txBody>
      <dsp:txXfrm>
        <a:off x="37640" y="1079740"/>
        <a:ext cx="1076348" cy="674099"/>
      </dsp:txXfrm>
    </dsp:sp>
    <dsp:sp modelId="{8CE4455D-1A68-E343-B04E-BB91C90E278E}">
      <dsp:nvSpPr>
        <dsp:cNvPr id="0" name=""/>
        <dsp:cNvSpPr/>
      </dsp:nvSpPr>
      <dsp:spPr>
        <a:xfrm>
          <a:off x="502796" y="385919"/>
          <a:ext cx="2983781" cy="2983781"/>
        </a:xfrm>
        <a:custGeom>
          <a:avLst/>
          <a:gdLst/>
          <a:ahLst/>
          <a:cxnLst/>
          <a:rect l="0" t="0" r="0" b="0"/>
          <a:pathLst>
            <a:path>
              <a:moveTo>
                <a:pt x="260054" y="650274"/>
              </a:moveTo>
              <a:arcTo wR="1491890" hR="1491890" stAng="12860502" swAng="1960497"/>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019E-CEB6-3945-B767-764844F3C89A}">
      <dsp:nvSpPr>
        <dsp:cNvPr id="0" name=""/>
        <dsp:cNvSpPr/>
      </dsp:nvSpPr>
      <dsp:spPr>
        <a:xfrm>
          <a:off x="1420046" y="12402"/>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Artificial Intelligence</a:t>
          </a:r>
        </a:p>
      </dsp:txBody>
      <dsp:txXfrm>
        <a:off x="1456513" y="48869"/>
        <a:ext cx="1076348" cy="674099"/>
      </dsp:txXfrm>
    </dsp:sp>
    <dsp:sp modelId="{08E62D1C-F6EB-B041-87B3-19B9B4F75E5E}">
      <dsp:nvSpPr>
        <dsp:cNvPr id="0" name=""/>
        <dsp:cNvSpPr/>
      </dsp:nvSpPr>
      <dsp:spPr>
        <a:xfrm>
          <a:off x="502796" y="385919"/>
          <a:ext cx="2983781" cy="2983781"/>
        </a:xfrm>
        <a:custGeom>
          <a:avLst/>
          <a:gdLst/>
          <a:ahLst/>
          <a:cxnLst/>
          <a:rect l="0" t="0" r="0" b="0"/>
          <a:pathLst>
            <a:path>
              <a:moveTo>
                <a:pt x="2074419" y="118428"/>
              </a:moveTo>
              <a:arcTo wR="1491890" hR="1491890" stAng="17579001" swAng="1960497"/>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933DA8D4-53DC-EC4E-B960-4DF672F1A7D0}">
      <dsp:nvSpPr>
        <dsp:cNvPr id="0" name=""/>
        <dsp:cNvSpPr/>
      </dsp:nvSpPr>
      <dsp:spPr>
        <a:xfrm>
          <a:off x="2838918" y="1043273"/>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Assessment</a:t>
          </a:r>
        </a:p>
      </dsp:txBody>
      <dsp:txXfrm>
        <a:off x="2875385" y="1079740"/>
        <a:ext cx="1076348" cy="674099"/>
      </dsp:txXfrm>
    </dsp:sp>
    <dsp:sp modelId="{2FB37410-5926-0E40-9EB1-D5C1A16D4CFD}">
      <dsp:nvSpPr>
        <dsp:cNvPr id="0" name=""/>
        <dsp:cNvSpPr/>
      </dsp:nvSpPr>
      <dsp:spPr>
        <a:xfrm>
          <a:off x="502796" y="385919"/>
          <a:ext cx="2983781" cy="2983781"/>
        </a:xfrm>
        <a:custGeom>
          <a:avLst/>
          <a:gdLst/>
          <a:ahLst/>
          <a:cxnLst/>
          <a:rect l="0" t="0" r="0" b="0"/>
          <a:pathLst>
            <a:path>
              <a:moveTo>
                <a:pt x="2981742" y="1413921"/>
              </a:moveTo>
              <a:arcTo wR="1491890" hR="1491890" stAng="21420254" swAng="2195503"/>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FB43B6EB-C41E-314D-A640-D30652AF6548}">
      <dsp:nvSpPr>
        <dsp:cNvPr id="0" name=""/>
        <dsp:cNvSpPr/>
      </dsp:nvSpPr>
      <dsp:spPr>
        <a:xfrm flipH="1">
          <a:off x="2180196" y="2711258"/>
          <a:ext cx="1382805"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Credentialing Alternatives</a:t>
          </a:r>
          <a:r>
            <a:rPr lang="en-US" sz="18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 </a:t>
          </a:r>
        </a:p>
      </dsp:txBody>
      <dsp:txXfrm>
        <a:off x="2216663" y="2747725"/>
        <a:ext cx="1309871" cy="674099"/>
      </dsp:txXfrm>
    </dsp:sp>
    <dsp:sp modelId="{5BDD1904-4A10-1444-B395-B52D63E4B796}">
      <dsp:nvSpPr>
        <dsp:cNvPr id="0" name=""/>
        <dsp:cNvSpPr/>
      </dsp:nvSpPr>
      <dsp:spPr>
        <a:xfrm>
          <a:off x="502796" y="385919"/>
          <a:ext cx="2983781" cy="2983781"/>
        </a:xfrm>
        <a:custGeom>
          <a:avLst/>
          <a:gdLst/>
          <a:ahLst/>
          <a:cxnLst/>
          <a:rect l="0" t="0" r="0" b="0"/>
          <a:pathLst>
            <a:path>
              <a:moveTo>
                <a:pt x="1672554" y="2972802"/>
              </a:moveTo>
              <a:arcTo wR="1491890" hR="1491890" stAng="4982674" swAng="1107450"/>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95B0552D-A17D-1C45-9E9B-2C30E00F283D}">
      <dsp:nvSpPr>
        <dsp:cNvPr id="0" name=""/>
        <dsp:cNvSpPr/>
      </dsp:nvSpPr>
      <dsp:spPr>
        <a:xfrm>
          <a:off x="543134" y="2711258"/>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Climate Crisis</a:t>
          </a:r>
        </a:p>
      </dsp:txBody>
      <dsp:txXfrm>
        <a:off x="579601" y="2747725"/>
        <a:ext cx="1076348" cy="674099"/>
      </dsp:txXfrm>
    </dsp:sp>
    <dsp:sp modelId="{71A33A49-E5C9-A545-8440-10B47FECE64C}">
      <dsp:nvSpPr>
        <dsp:cNvPr id="0" name=""/>
        <dsp:cNvSpPr/>
      </dsp:nvSpPr>
      <dsp:spPr>
        <a:xfrm>
          <a:off x="502796" y="385919"/>
          <a:ext cx="2983781" cy="2983781"/>
        </a:xfrm>
        <a:custGeom>
          <a:avLst/>
          <a:gdLst/>
          <a:ahLst/>
          <a:cxnLst/>
          <a:rect l="0" t="0" r="0" b="0"/>
          <a:pathLst>
            <a:path>
              <a:moveTo>
                <a:pt x="249204" y="2317402"/>
              </a:moveTo>
              <a:arcTo wR="1491890" hR="1491890" stAng="8784243" swAng="2195503"/>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A7912C1E-E8F0-0247-B5ED-57F006F03AF5}">
      <dsp:nvSpPr>
        <dsp:cNvPr id="0" name=""/>
        <dsp:cNvSpPr/>
      </dsp:nvSpPr>
      <dsp:spPr>
        <a:xfrm>
          <a:off x="1173" y="1043273"/>
          <a:ext cx="1149282" cy="747033"/>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Student Mental Health and Well-being</a:t>
          </a:r>
        </a:p>
      </dsp:txBody>
      <dsp:txXfrm>
        <a:off x="37640" y="1079740"/>
        <a:ext cx="1076348" cy="674099"/>
      </dsp:txXfrm>
    </dsp:sp>
    <dsp:sp modelId="{8CE4455D-1A68-E343-B04E-BB91C90E278E}">
      <dsp:nvSpPr>
        <dsp:cNvPr id="0" name=""/>
        <dsp:cNvSpPr/>
      </dsp:nvSpPr>
      <dsp:spPr>
        <a:xfrm>
          <a:off x="502796" y="385919"/>
          <a:ext cx="2983781" cy="2983781"/>
        </a:xfrm>
        <a:custGeom>
          <a:avLst/>
          <a:gdLst/>
          <a:ahLst/>
          <a:cxnLst/>
          <a:rect l="0" t="0" r="0" b="0"/>
          <a:pathLst>
            <a:path>
              <a:moveTo>
                <a:pt x="260054" y="650274"/>
              </a:moveTo>
              <a:arcTo wR="1491890" hR="1491890" stAng="12860502" swAng="1960497"/>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1D019E-CEB6-3945-B767-764844F3C89A}">
      <dsp:nvSpPr>
        <dsp:cNvPr id="0" name=""/>
        <dsp:cNvSpPr/>
      </dsp:nvSpPr>
      <dsp:spPr>
        <a:xfrm>
          <a:off x="1366477" y="1761"/>
          <a:ext cx="1256419" cy="816672"/>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Artificial Intelligence</a:t>
          </a:r>
        </a:p>
      </dsp:txBody>
      <dsp:txXfrm>
        <a:off x="1406344" y="41628"/>
        <a:ext cx="1176685" cy="736938"/>
      </dsp:txXfrm>
    </dsp:sp>
    <dsp:sp modelId="{08E62D1C-F6EB-B041-87B3-19B9B4F75E5E}">
      <dsp:nvSpPr>
        <dsp:cNvPr id="0" name=""/>
        <dsp:cNvSpPr/>
      </dsp:nvSpPr>
      <dsp:spPr>
        <a:xfrm>
          <a:off x="644776" y="410097"/>
          <a:ext cx="2699821" cy="2699821"/>
        </a:xfrm>
        <a:custGeom>
          <a:avLst/>
          <a:gdLst/>
          <a:ahLst/>
          <a:cxnLst/>
          <a:rect l="0" t="0" r="0" b="0"/>
          <a:pathLst>
            <a:path>
              <a:moveTo>
                <a:pt x="1987181" y="159891"/>
              </a:moveTo>
              <a:arcTo wR="1349910" hR="1349910" stAng="17890177" swAng="2627263"/>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933DA8D4-53DC-EC4E-B960-4DF672F1A7D0}">
      <dsp:nvSpPr>
        <dsp:cNvPr id="0" name=""/>
        <dsp:cNvSpPr/>
      </dsp:nvSpPr>
      <dsp:spPr>
        <a:xfrm>
          <a:off x="2716388" y="1351672"/>
          <a:ext cx="1256419" cy="816672"/>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Funding</a:t>
          </a:r>
        </a:p>
      </dsp:txBody>
      <dsp:txXfrm>
        <a:off x="2756255" y="1391539"/>
        <a:ext cx="1176685" cy="736938"/>
      </dsp:txXfrm>
    </dsp:sp>
    <dsp:sp modelId="{2FB37410-5926-0E40-9EB1-D5C1A16D4CFD}">
      <dsp:nvSpPr>
        <dsp:cNvPr id="0" name=""/>
        <dsp:cNvSpPr/>
      </dsp:nvSpPr>
      <dsp:spPr>
        <a:xfrm>
          <a:off x="644776" y="410097"/>
          <a:ext cx="2699821" cy="2699821"/>
        </a:xfrm>
        <a:custGeom>
          <a:avLst/>
          <a:gdLst/>
          <a:ahLst/>
          <a:cxnLst/>
          <a:rect l="0" t="0" r="0" b="0"/>
          <a:pathLst>
            <a:path>
              <a:moveTo>
                <a:pt x="2633441" y="1768012"/>
              </a:moveTo>
              <a:arcTo wR="1349910" hR="1349910" stAng="1082560" swAng="2627263"/>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95B0552D-A17D-1C45-9E9B-2C30E00F283D}">
      <dsp:nvSpPr>
        <dsp:cNvPr id="0" name=""/>
        <dsp:cNvSpPr/>
      </dsp:nvSpPr>
      <dsp:spPr>
        <a:xfrm>
          <a:off x="1366477" y="2701582"/>
          <a:ext cx="1256419" cy="816672"/>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EDI &amp;</a:t>
          </a:r>
          <a:b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b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Accessibility</a:t>
          </a:r>
        </a:p>
      </dsp:txBody>
      <dsp:txXfrm>
        <a:off x="1406344" y="2741449"/>
        <a:ext cx="1176685" cy="736938"/>
      </dsp:txXfrm>
    </dsp:sp>
    <dsp:sp modelId="{71A33A49-E5C9-A545-8440-10B47FECE64C}">
      <dsp:nvSpPr>
        <dsp:cNvPr id="0" name=""/>
        <dsp:cNvSpPr/>
      </dsp:nvSpPr>
      <dsp:spPr>
        <a:xfrm>
          <a:off x="644776" y="410097"/>
          <a:ext cx="2699821" cy="2699821"/>
        </a:xfrm>
        <a:custGeom>
          <a:avLst/>
          <a:gdLst/>
          <a:ahLst/>
          <a:cxnLst/>
          <a:rect l="0" t="0" r="0" b="0"/>
          <a:pathLst>
            <a:path>
              <a:moveTo>
                <a:pt x="712640" y="2539929"/>
              </a:moveTo>
              <a:arcTo wR="1349910" hR="1349910" stAng="7090177" swAng="2627263"/>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 modelId="{A7912C1E-E8F0-0247-B5ED-57F006F03AF5}">
      <dsp:nvSpPr>
        <dsp:cNvPr id="0" name=""/>
        <dsp:cNvSpPr/>
      </dsp:nvSpPr>
      <dsp:spPr>
        <a:xfrm>
          <a:off x="16567" y="1351672"/>
          <a:ext cx="1256419" cy="816672"/>
        </a:xfrm>
        <a:prstGeom prst="roundRect">
          <a:avLst/>
        </a:prstGeom>
        <a:solidFill>
          <a:srgbClr val="E4DEC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Noto Sans" panose="020B0502040504020204" pitchFamily="34" charset="0"/>
              <a:ea typeface="Noto Sans" panose="020B0502040504020204" pitchFamily="34" charset="0"/>
              <a:cs typeface="Noto Sans" panose="020B0502040504020204" pitchFamily="34" charset="0"/>
            </a:rPr>
            <a:t>Move to hybrid/online teaching</a:t>
          </a:r>
        </a:p>
      </dsp:txBody>
      <dsp:txXfrm>
        <a:off x="56434" y="1391539"/>
        <a:ext cx="1176685" cy="736938"/>
      </dsp:txXfrm>
    </dsp:sp>
    <dsp:sp modelId="{8CE4455D-1A68-E343-B04E-BB91C90E278E}">
      <dsp:nvSpPr>
        <dsp:cNvPr id="0" name=""/>
        <dsp:cNvSpPr/>
      </dsp:nvSpPr>
      <dsp:spPr>
        <a:xfrm>
          <a:off x="644776" y="410097"/>
          <a:ext cx="2699821" cy="2699821"/>
        </a:xfrm>
        <a:custGeom>
          <a:avLst/>
          <a:gdLst/>
          <a:ahLst/>
          <a:cxnLst/>
          <a:rect l="0" t="0" r="0" b="0"/>
          <a:pathLst>
            <a:path>
              <a:moveTo>
                <a:pt x="66380" y="931809"/>
              </a:moveTo>
              <a:arcTo wR="1349910" hR="1349910" stAng="11882560" swAng="2627263"/>
            </a:path>
          </a:pathLst>
        </a:custGeom>
        <a:noFill/>
        <a:ln w="25400" cap="rnd" cmpd="sng" algn="ctr">
          <a:solidFill>
            <a:srgbClr val="FCAF3F"/>
          </a:solidFill>
          <a:prstDash val="solid"/>
          <a:round/>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8E5F7-A269-3E4D-8050-DEEEEC523152}">
      <dsp:nvSpPr>
        <dsp:cNvPr id="0" name=""/>
        <dsp:cNvSpPr/>
      </dsp:nvSpPr>
      <dsp:spPr>
        <a:xfrm rot="10800000">
          <a:off x="1122836" y="0"/>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Assessment</a:t>
          </a:r>
        </a:p>
      </dsp:txBody>
      <dsp:txXfrm rot="10800000">
        <a:off x="1258199" y="0"/>
        <a:ext cx="3918477" cy="541451"/>
      </dsp:txXfrm>
    </dsp:sp>
    <dsp:sp modelId="{058DEF69-BE34-9247-BE77-803C1301AE56}">
      <dsp:nvSpPr>
        <dsp:cNvPr id="0" name=""/>
        <dsp:cNvSpPr/>
      </dsp:nvSpPr>
      <dsp:spPr>
        <a:xfrm>
          <a:off x="885717" y="3576"/>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AAA752-3F29-154A-B7A6-5EDB7F48A145}">
      <dsp:nvSpPr>
        <dsp:cNvPr id="0" name=""/>
        <dsp:cNvSpPr/>
      </dsp:nvSpPr>
      <dsp:spPr>
        <a:xfrm rot="10800000">
          <a:off x="1156442" y="706655"/>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Online/hybrid teaching</a:t>
          </a:r>
        </a:p>
      </dsp:txBody>
      <dsp:txXfrm rot="10800000">
        <a:off x="1291805" y="706655"/>
        <a:ext cx="3918477" cy="541451"/>
      </dsp:txXfrm>
    </dsp:sp>
    <dsp:sp modelId="{410543F0-0D63-504F-B0F9-AEB59618F0E4}">
      <dsp:nvSpPr>
        <dsp:cNvPr id="0" name=""/>
        <dsp:cNvSpPr/>
      </dsp:nvSpPr>
      <dsp:spPr>
        <a:xfrm>
          <a:off x="885717" y="706655"/>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9B5D7-2C13-454E-808C-0195F6EB5ED8}">
      <dsp:nvSpPr>
        <dsp:cNvPr id="0" name=""/>
        <dsp:cNvSpPr/>
      </dsp:nvSpPr>
      <dsp:spPr>
        <a:xfrm rot="10800000">
          <a:off x="1156442" y="1409734"/>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Educational Technology</a:t>
          </a:r>
        </a:p>
      </dsp:txBody>
      <dsp:txXfrm rot="10800000">
        <a:off x="1291805" y="1409734"/>
        <a:ext cx="3918477" cy="541451"/>
      </dsp:txXfrm>
    </dsp:sp>
    <dsp:sp modelId="{3AD59F8B-9C42-344D-B39B-BB4DD462F71A}">
      <dsp:nvSpPr>
        <dsp:cNvPr id="0" name=""/>
        <dsp:cNvSpPr/>
      </dsp:nvSpPr>
      <dsp:spPr>
        <a:xfrm>
          <a:off x="885717" y="1409734"/>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62C39A-BB23-1C41-B2DB-AC7A7B57FB4D}">
      <dsp:nvSpPr>
        <dsp:cNvPr id="0" name=""/>
        <dsp:cNvSpPr/>
      </dsp:nvSpPr>
      <dsp:spPr>
        <a:xfrm rot="10800000">
          <a:off x="1156442" y="2112813"/>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Open Educational Resources</a:t>
          </a:r>
        </a:p>
      </dsp:txBody>
      <dsp:txXfrm rot="10800000">
        <a:off x="1291805" y="2112813"/>
        <a:ext cx="3918477" cy="541451"/>
      </dsp:txXfrm>
    </dsp:sp>
    <dsp:sp modelId="{F3D3FDB5-06AE-7043-A50C-33191EE516C4}">
      <dsp:nvSpPr>
        <dsp:cNvPr id="0" name=""/>
        <dsp:cNvSpPr/>
      </dsp:nvSpPr>
      <dsp:spPr>
        <a:xfrm>
          <a:off x="885717" y="2112813"/>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174CE9-4CE4-E74A-B1D9-60AB5C11D739}">
      <dsp:nvSpPr>
        <dsp:cNvPr id="0" name=""/>
        <dsp:cNvSpPr/>
      </dsp:nvSpPr>
      <dsp:spPr>
        <a:xfrm rot="10800000">
          <a:off x="1156442" y="2815892"/>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Open Education Pedagogy</a:t>
          </a:r>
        </a:p>
      </dsp:txBody>
      <dsp:txXfrm rot="10800000">
        <a:off x="1291805" y="2815892"/>
        <a:ext cx="3918477" cy="541451"/>
      </dsp:txXfrm>
    </dsp:sp>
    <dsp:sp modelId="{024E5523-C806-5140-83EC-0EA9272450B7}">
      <dsp:nvSpPr>
        <dsp:cNvPr id="0" name=""/>
        <dsp:cNvSpPr/>
      </dsp:nvSpPr>
      <dsp:spPr>
        <a:xfrm>
          <a:off x="885717" y="2815892"/>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E379FE-7056-DA4B-8236-0B245A49F9F5}">
      <dsp:nvSpPr>
        <dsp:cNvPr id="0" name=""/>
        <dsp:cNvSpPr/>
      </dsp:nvSpPr>
      <dsp:spPr>
        <a:xfrm rot="10800000">
          <a:off x="1156442" y="3518971"/>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1440" rIns="170688" bIns="91440" numCol="1" spcCol="1270" anchor="ctr" anchorCtr="0">
          <a:noAutofit/>
        </a:bodyPr>
        <a:lstStyle/>
        <a:p>
          <a:pPr marL="0" lvl="0" indent="0" algn="ctr" defTabSz="1066800">
            <a:lnSpc>
              <a:spcPct val="90000"/>
            </a:lnSpc>
            <a:spcBef>
              <a:spcPct val="0"/>
            </a:spcBef>
            <a:spcAft>
              <a:spcPct val="35000"/>
            </a:spcAft>
            <a:buNone/>
          </a:pPr>
          <a:r>
            <a:rPr lang="en-US" sz="2400" kern="1200" dirty="0"/>
            <a:t>Artificial Intelligence</a:t>
          </a:r>
        </a:p>
      </dsp:txBody>
      <dsp:txXfrm rot="10800000">
        <a:off x="1291805" y="3518971"/>
        <a:ext cx="3918477" cy="541451"/>
      </dsp:txXfrm>
    </dsp:sp>
    <dsp:sp modelId="{59EDE796-107A-704C-B192-03BB7AED40D8}">
      <dsp:nvSpPr>
        <dsp:cNvPr id="0" name=""/>
        <dsp:cNvSpPr/>
      </dsp:nvSpPr>
      <dsp:spPr>
        <a:xfrm>
          <a:off x="885717" y="3518971"/>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AB6AF-2AF0-B145-B966-2C114C69CB52}">
      <dsp:nvSpPr>
        <dsp:cNvPr id="0" name=""/>
        <dsp:cNvSpPr/>
      </dsp:nvSpPr>
      <dsp:spPr>
        <a:xfrm>
          <a:off x="120215" y="903"/>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1D6C1-122C-5B47-A7CF-061FAB4AE040}">
      <dsp:nvSpPr>
        <dsp:cNvPr id="0" name=""/>
        <dsp:cNvSpPr/>
      </dsp:nvSpPr>
      <dsp:spPr>
        <a:xfrm>
          <a:off x="150041" y="285972"/>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CA" sz="1400" kern="1200" dirty="0"/>
            <a:t>Indigenization of curriculum, processes</a:t>
          </a:r>
          <a:endParaRPr lang="en-US" sz="1400" kern="1200" noProof="0" dirty="0"/>
        </a:p>
      </dsp:txBody>
      <dsp:txXfrm>
        <a:off x="150041" y="285972"/>
        <a:ext cx="1829817" cy="678862"/>
      </dsp:txXfrm>
    </dsp:sp>
    <dsp:sp modelId="{D9E2D88E-A793-AA43-84BD-DE9F84BA472E}">
      <dsp:nvSpPr>
        <dsp:cNvPr id="0" name=""/>
        <dsp:cNvSpPr/>
      </dsp:nvSpPr>
      <dsp:spPr>
        <a:xfrm>
          <a:off x="2133091" y="903"/>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5CC36-9E62-ED46-8BD7-E694B3769D58}">
      <dsp:nvSpPr>
        <dsp:cNvPr id="0" name=""/>
        <dsp:cNvSpPr/>
      </dsp:nvSpPr>
      <dsp:spPr>
        <a:xfrm>
          <a:off x="2165753" y="130628"/>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CA" sz="1400" kern="1200" dirty="0"/>
            <a:t>Facilitating collaboration amongst post-secondary institutions</a:t>
          </a:r>
          <a:endParaRPr lang="en-US" sz="1400" kern="1200" noProof="0" dirty="0"/>
        </a:p>
      </dsp:txBody>
      <dsp:txXfrm>
        <a:off x="2165753" y="130628"/>
        <a:ext cx="1829817" cy="678862"/>
      </dsp:txXfrm>
    </dsp:sp>
    <dsp:sp modelId="{99E7B4E0-C4D2-9741-A314-7B84F2553745}">
      <dsp:nvSpPr>
        <dsp:cNvPr id="0" name=""/>
        <dsp:cNvSpPr/>
      </dsp:nvSpPr>
      <dsp:spPr>
        <a:xfrm>
          <a:off x="4152499" y="10006"/>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03D99-52D2-D340-98C3-99E6A78EF4F0}">
      <dsp:nvSpPr>
        <dsp:cNvPr id="0" name=""/>
        <dsp:cNvSpPr/>
      </dsp:nvSpPr>
      <dsp:spPr>
        <a:xfrm>
          <a:off x="4145967" y="297431"/>
          <a:ext cx="1829817" cy="668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noProof="0" dirty="0"/>
            <a:t>Digital Literacy and AI</a:t>
          </a:r>
        </a:p>
      </dsp:txBody>
      <dsp:txXfrm>
        <a:off x="4145967" y="297431"/>
        <a:ext cx="1829817" cy="668570"/>
      </dsp:txXfrm>
    </dsp:sp>
    <dsp:sp modelId="{B6A8A4E8-AB90-704A-8DEB-DDAE65752F27}">
      <dsp:nvSpPr>
        <dsp:cNvPr id="0" name=""/>
        <dsp:cNvSpPr/>
      </dsp:nvSpPr>
      <dsp:spPr>
        <a:xfrm>
          <a:off x="1107275" y="1497178"/>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C5A64-F6ED-C640-A1B0-7C81BD6FE6FE}">
      <dsp:nvSpPr>
        <dsp:cNvPr id="0" name=""/>
        <dsp:cNvSpPr/>
      </dsp:nvSpPr>
      <dsp:spPr>
        <a:xfrm>
          <a:off x="1126873" y="1685742"/>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CA" sz="1400" kern="1200" dirty="0"/>
            <a:t>Instructional skills, teaching engagement strategies, experiential learning</a:t>
          </a:r>
          <a:endParaRPr lang="en-US" sz="1400" kern="1200" noProof="0" dirty="0"/>
        </a:p>
      </dsp:txBody>
      <dsp:txXfrm>
        <a:off x="1126873" y="1685742"/>
        <a:ext cx="1829817" cy="678862"/>
      </dsp:txXfrm>
    </dsp:sp>
    <dsp:sp modelId="{66B4ABB5-43CD-7A4C-9E06-20BA713ACF5A}">
      <dsp:nvSpPr>
        <dsp:cNvPr id="0" name=""/>
        <dsp:cNvSpPr/>
      </dsp:nvSpPr>
      <dsp:spPr>
        <a:xfrm>
          <a:off x="3326298" y="1517199"/>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9C402-897E-174E-9071-52923B9B4B58}">
      <dsp:nvSpPr>
        <dsp:cNvPr id="0" name=""/>
        <dsp:cNvSpPr/>
      </dsp:nvSpPr>
      <dsp:spPr>
        <a:xfrm>
          <a:off x="3334551" y="1822743"/>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noProof="0" dirty="0"/>
            <a:t>Research-based teaching and learning</a:t>
          </a:r>
        </a:p>
      </dsp:txBody>
      <dsp:txXfrm>
        <a:off x="3334551" y="1822743"/>
        <a:ext cx="1829817" cy="678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8E5F7-A269-3E4D-8050-DEEEEC523152}">
      <dsp:nvSpPr>
        <dsp:cNvPr id="0" name=""/>
        <dsp:cNvSpPr/>
      </dsp:nvSpPr>
      <dsp:spPr>
        <a:xfrm rot="10800000">
          <a:off x="1122836" y="0"/>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Open Collection</a:t>
          </a:r>
        </a:p>
      </dsp:txBody>
      <dsp:txXfrm rot="10800000">
        <a:off x="1258199" y="0"/>
        <a:ext cx="3918477" cy="541451"/>
      </dsp:txXfrm>
    </dsp:sp>
    <dsp:sp modelId="{058DEF69-BE34-9247-BE77-803C1301AE56}">
      <dsp:nvSpPr>
        <dsp:cNvPr id="0" name=""/>
        <dsp:cNvSpPr/>
      </dsp:nvSpPr>
      <dsp:spPr>
        <a:xfrm>
          <a:off x="885717" y="3576"/>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AAAA752-3F29-154A-B7A6-5EDB7F48A145}">
      <dsp:nvSpPr>
        <dsp:cNvPr id="0" name=""/>
        <dsp:cNvSpPr/>
      </dsp:nvSpPr>
      <dsp:spPr>
        <a:xfrm rot="10800000">
          <a:off x="1156442" y="706655"/>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Digital Literacy Collection</a:t>
          </a:r>
        </a:p>
      </dsp:txBody>
      <dsp:txXfrm rot="10800000">
        <a:off x="1291805" y="706655"/>
        <a:ext cx="3918477" cy="541451"/>
      </dsp:txXfrm>
    </dsp:sp>
    <dsp:sp modelId="{410543F0-0D63-504F-B0F9-AEB59618F0E4}">
      <dsp:nvSpPr>
        <dsp:cNvPr id="0" name=""/>
        <dsp:cNvSpPr/>
      </dsp:nvSpPr>
      <dsp:spPr>
        <a:xfrm>
          <a:off x="885717" y="706655"/>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49B5D7-2C13-454E-808C-0195F6EB5ED8}">
      <dsp:nvSpPr>
        <dsp:cNvPr id="0" name=""/>
        <dsp:cNvSpPr/>
      </dsp:nvSpPr>
      <dsp:spPr>
        <a:xfrm rot="10800000">
          <a:off x="1156442" y="1409734"/>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Pressbooks</a:t>
          </a:r>
        </a:p>
      </dsp:txBody>
      <dsp:txXfrm rot="10800000">
        <a:off x="1291805" y="1409734"/>
        <a:ext cx="3918477" cy="541451"/>
      </dsp:txXfrm>
    </dsp:sp>
    <dsp:sp modelId="{3AD59F8B-9C42-344D-B39B-BB4DD462F71A}">
      <dsp:nvSpPr>
        <dsp:cNvPr id="0" name=""/>
        <dsp:cNvSpPr/>
      </dsp:nvSpPr>
      <dsp:spPr>
        <a:xfrm>
          <a:off x="885717" y="1409734"/>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362C39A-BB23-1C41-B2DB-AC7A7B57FB4D}">
      <dsp:nvSpPr>
        <dsp:cNvPr id="0" name=""/>
        <dsp:cNvSpPr/>
      </dsp:nvSpPr>
      <dsp:spPr>
        <a:xfrm rot="10800000">
          <a:off x="1156442" y="2112813"/>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Hosting PD webinars</a:t>
          </a:r>
        </a:p>
      </dsp:txBody>
      <dsp:txXfrm rot="10800000">
        <a:off x="1291805" y="2112813"/>
        <a:ext cx="3918477" cy="541451"/>
      </dsp:txXfrm>
    </dsp:sp>
    <dsp:sp modelId="{F3D3FDB5-06AE-7043-A50C-33191EE516C4}">
      <dsp:nvSpPr>
        <dsp:cNvPr id="0" name=""/>
        <dsp:cNvSpPr/>
      </dsp:nvSpPr>
      <dsp:spPr>
        <a:xfrm>
          <a:off x="885717" y="2112813"/>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7174CE9-4CE4-E74A-B1D9-60AB5C11D739}">
      <dsp:nvSpPr>
        <dsp:cNvPr id="0" name=""/>
        <dsp:cNvSpPr/>
      </dsp:nvSpPr>
      <dsp:spPr>
        <a:xfrm rot="10800000">
          <a:off x="1156442" y="2815892"/>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Hosting conferences</a:t>
          </a:r>
        </a:p>
      </dsp:txBody>
      <dsp:txXfrm rot="10800000">
        <a:off x="1291805" y="2815892"/>
        <a:ext cx="3918477" cy="541451"/>
      </dsp:txXfrm>
    </dsp:sp>
    <dsp:sp modelId="{024E5523-C806-5140-83EC-0EA9272450B7}">
      <dsp:nvSpPr>
        <dsp:cNvPr id="0" name=""/>
        <dsp:cNvSpPr/>
      </dsp:nvSpPr>
      <dsp:spPr>
        <a:xfrm>
          <a:off x="885717" y="2815892"/>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E379FE-7056-DA4B-8236-0B245A49F9F5}">
      <dsp:nvSpPr>
        <dsp:cNvPr id="0" name=""/>
        <dsp:cNvSpPr/>
      </dsp:nvSpPr>
      <dsp:spPr>
        <a:xfrm rot="10800000">
          <a:off x="1156442" y="3518971"/>
          <a:ext cx="4053840" cy="541451"/>
        </a:xfrm>
        <a:prstGeom prst="homePlate">
          <a:avLst/>
        </a:prstGeom>
        <a:solidFill>
          <a:srgbClr val="00446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8765" tIns="95250" rIns="17780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Grants for OER</a:t>
          </a:r>
        </a:p>
      </dsp:txBody>
      <dsp:txXfrm rot="10800000">
        <a:off x="1291805" y="3518971"/>
        <a:ext cx="3918477" cy="541451"/>
      </dsp:txXfrm>
    </dsp:sp>
    <dsp:sp modelId="{59EDE796-107A-704C-B192-03BB7AED40D8}">
      <dsp:nvSpPr>
        <dsp:cNvPr id="0" name=""/>
        <dsp:cNvSpPr/>
      </dsp:nvSpPr>
      <dsp:spPr>
        <a:xfrm>
          <a:off x="885717" y="3518971"/>
          <a:ext cx="541451" cy="541451"/>
        </a:xfrm>
        <a:prstGeom prst="ellipse">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BAB6AF-2AF0-B145-B966-2C114C69CB52}">
      <dsp:nvSpPr>
        <dsp:cNvPr id="0" name=""/>
        <dsp:cNvSpPr/>
      </dsp:nvSpPr>
      <dsp:spPr>
        <a:xfrm>
          <a:off x="120215" y="903"/>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1D6C1-122C-5B47-A7CF-061FAB4AE040}">
      <dsp:nvSpPr>
        <dsp:cNvPr id="0" name=""/>
        <dsp:cNvSpPr/>
      </dsp:nvSpPr>
      <dsp:spPr>
        <a:xfrm>
          <a:off x="150041" y="285972"/>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CA" sz="1400" kern="1200" noProof="0" dirty="0"/>
            <a:t>Educational Developer Community of Practice</a:t>
          </a:r>
          <a:endParaRPr lang="en-US" sz="1400" kern="1200" noProof="0" dirty="0"/>
        </a:p>
      </dsp:txBody>
      <dsp:txXfrm>
        <a:off x="150041" y="285972"/>
        <a:ext cx="1829817" cy="678862"/>
      </dsp:txXfrm>
    </dsp:sp>
    <dsp:sp modelId="{D9E2D88E-A793-AA43-84BD-DE9F84BA472E}">
      <dsp:nvSpPr>
        <dsp:cNvPr id="0" name=""/>
        <dsp:cNvSpPr/>
      </dsp:nvSpPr>
      <dsp:spPr>
        <a:xfrm>
          <a:off x="2133091" y="903"/>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E5CC36-9E62-ED46-8BD7-E694B3769D58}">
      <dsp:nvSpPr>
        <dsp:cNvPr id="0" name=""/>
        <dsp:cNvSpPr/>
      </dsp:nvSpPr>
      <dsp:spPr>
        <a:xfrm>
          <a:off x="2133091" y="285972"/>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CA" sz="1400" kern="1200" dirty="0"/>
            <a:t>Shared education resources, curriculum, and technologies</a:t>
          </a:r>
          <a:endParaRPr lang="en-US" sz="1400" kern="1200" noProof="0" dirty="0"/>
        </a:p>
      </dsp:txBody>
      <dsp:txXfrm>
        <a:off x="2133091" y="285972"/>
        <a:ext cx="1829817" cy="678862"/>
      </dsp:txXfrm>
    </dsp:sp>
    <dsp:sp modelId="{99E7B4E0-C4D2-9741-A314-7B84F2553745}">
      <dsp:nvSpPr>
        <dsp:cNvPr id="0" name=""/>
        <dsp:cNvSpPr/>
      </dsp:nvSpPr>
      <dsp:spPr>
        <a:xfrm>
          <a:off x="4145967" y="903"/>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B03D99-52D2-D340-98C3-99E6A78EF4F0}">
      <dsp:nvSpPr>
        <dsp:cNvPr id="0" name=""/>
        <dsp:cNvSpPr/>
      </dsp:nvSpPr>
      <dsp:spPr>
        <a:xfrm>
          <a:off x="4145967" y="243985"/>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CA" sz="1400" kern="1200" dirty="0"/>
            <a:t>Collaboration with First Nation-mandated institutions</a:t>
          </a:r>
          <a:endParaRPr lang="en-US" sz="1400" kern="1200" noProof="0" dirty="0"/>
        </a:p>
      </dsp:txBody>
      <dsp:txXfrm>
        <a:off x="4145967" y="243985"/>
        <a:ext cx="1829817" cy="678862"/>
      </dsp:txXfrm>
    </dsp:sp>
    <dsp:sp modelId="{B6A8A4E8-AB90-704A-8DEB-DDAE65752F27}">
      <dsp:nvSpPr>
        <dsp:cNvPr id="0" name=""/>
        <dsp:cNvSpPr/>
      </dsp:nvSpPr>
      <dsp:spPr>
        <a:xfrm>
          <a:off x="1107275" y="1497178"/>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5C5A64-F6ED-C640-A1B0-7C81BD6FE6FE}">
      <dsp:nvSpPr>
        <dsp:cNvPr id="0" name=""/>
        <dsp:cNvSpPr/>
      </dsp:nvSpPr>
      <dsp:spPr>
        <a:xfrm>
          <a:off x="1107275" y="1822743"/>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noProof="0" dirty="0"/>
            <a:t>Climate change education</a:t>
          </a:r>
        </a:p>
      </dsp:txBody>
      <dsp:txXfrm>
        <a:off x="1107275" y="1822743"/>
        <a:ext cx="1829817" cy="678862"/>
      </dsp:txXfrm>
    </dsp:sp>
    <dsp:sp modelId="{66B4ABB5-43CD-7A4C-9E06-20BA713ACF5A}">
      <dsp:nvSpPr>
        <dsp:cNvPr id="0" name=""/>
        <dsp:cNvSpPr/>
      </dsp:nvSpPr>
      <dsp:spPr>
        <a:xfrm>
          <a:off x="3326298" y="1517199"/>
          <a:ext cx="1829817" cy="1260743"/>
        </a:xfrm>
        <a:prstGeom prst="roundRect">
          <a:avLst/>
        </a:prstGeom>
        <a:solidFill>
          <a:srgbClr val="00949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79C402-897E-174E-9071-52923B9B4B58}">
      <dsp:nvSpPr>
        <dsp:cNvPr id="0" name=""/>
        <dsp:cNvSpPr/>
      </dsp:nvSpPr>
      <dsp:spPr>
        <a:xfrm>
          <a:off x="3334551" y="1822743"/>
          <a:ext cx="1829817" cy="678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99568" rIns="99568" bIns="0" numCol="1" spcCol="1270" anchor="t" anchorCtr="0">
          <a:noAutofit/>
        </a:bodyPr>
        <a:lstStyle/>
        <a:p>
          <a:pPr marL="0" lvl="0" indent="0" algn="ctr" defTabSz="622300">
            <a:lnSpc>
              <a:spcPct val="90000"/>
            </a:lnSpc>
            <a:spcBef>
              <a:spcPct val="0"/>
            </a:spcBef>
            <a:spcAft>
              <a:spcPct val="35000"/>
            </a:spcAft>
            <a:buNone/>
          </a:pPr>
          <a:r>
            <a:rPr lang="en-US" sz="1400" kern="1200" noProof="0" dirty="0"/>
            <a:t>Support for smaller institutions</a:t>
          </a:r>
        </a:p>
      </dsp:txBody>
      <dsp:txXfrm>
        <a:off x="3334551" y="1822743"/>
        <a:ext cx="1829817" cy="6788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0B049-C384-2140-AF9D-BE6341FF46C8}">
      <dsp:nvSpPr>
        <dsp:cNvPr id="0" name=""/>
        <dsp:cNvSpPr/>
      </dsp:nvSpPr>
      <dsp:spPr>
        <a:xfrm>
          <a:off x="1200" y="161332"/>
          <a:ext cx="1904199" cy="759591"/>
        </a:xfrm>
        <a:prstGeom prst="roundRect">
          <a:avLst/>
        </a:prstGeom>
        <a:solidFill>
          <a:srgbClr val="FCB0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4C1EA-ED92-4245-A2B0-CFA3030B6884}">
      <dsp:nvSpPr>
        <dsp:cNvPr id="0" name=""/>
        <dsp:cNvSpPr/>
      </dsp:nvSpPr>
      <dsp:spPr>
        <a:xfrm>
          <a:off x="11539" y="214526"/>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CA" sz="1200" kern="1200" dirty="0"/>
            <a:t>Collaboration with indigenous communities and indigenous knowledge </a:t>
          </a:r>
          <a:endParaRPr lang="en-US" sz="1200" kern="1200" dirty="0"/>
        </a:p>
      </dsp:txBody>
      <dsp:txXfrm>
        <a:off x="11539" y="214526"/>
        <a:ext cx="1904199" cy="706458"/>
      </dsp:txXfrm>
    </dsp:sp>
    <dsp:sp modelId="{C2B5223D-599D-C443-848F-B07F9346B0E2}">
      <dsp:nvSpPr>
        <dsp:cNvPr id="0" name=""/>
        <dsp:cNvSpPr/>
      </dsp:nvSpPr>
      <dsp:spPr>
        <a:xfrm>
          <a:off x="2095900" y="161332"/>
          <a:ext cx="1904199" cy="759591"/>
        </a:xfrm>
        <a:prstGeom prst="roundRect">
          <a:avLst/>
        </a:prstGeom>
        <a:solidFill>
          <a:srgbClr val="FCB0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4D69BE6-07E5-994E-9CF3-0C1BC428F7B8}">
      <dsp:nvSpPr>
        <dsp:cNvPr id="0" name=""/>
        <dsp:cNvSpPr/>
      </dsp:nvSpPr>
      <dsp:spPr>
        <a:xfrm>
          <a:off x="2095900" y="386683"/>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OER Discoverability</a:t>
          </a:r>
        </a:p>
      </dsp:txBody>
      <dsp:txXfrm>
        <a:off x="2095900" y="386683"/>
        <a:ext cx="1904199" cy="706458"/>
      </dsp:txXfrm>
    </dsp:sp>
    <dsp:sp modelId="{8AAFC9C1-2E34-F34C-8DBA-FD89D58F2ECA}">
      <dsp:nvSpPr>
        <dsp:cNvPr id="0" name=""/>
        <dsp:cNvSpPr/>
      </dsp:nvSpPr>
      <dsp:spPr>
        <a:xfrm>
          <a:off x="4190599" y="161332"/>
          <a:ext cx="1904199" cy="759591"/>
        </a:xfrm>
        <a:prstGeom prst="roundRect">
          <a:avLst/>
        </a:prstGeom>
        <a:solidFill>
          <a:srgbClr val="FCB0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A08F49-3FE0-C94D-97B3-244601EC35E2}">
      <dsp:nvSpPr>
        <dsp:cNvPr id="0" name=""/>
        <dsp:cNvSpPr/>
      </dsp:nvSpPr>
      <dsp:spPr>
        <a:xfrm>
          <a:off x="4191800" y="183492"/>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Stay on top of emerging trends, research in the areas of AI, H5P, etc.</a:t>
          </a:r>
        </a:p>
      </dsp:txBody>
      <dsp:txXfrm>
        <a:off x="4191800" y="183492"/>
        <a:ext cx="1904199" cy="706458"/>
      </dsp:txXfrm>
    </dsp:sp>
    <dsp:sp modelId="{7BEC9526-B6A6-CF46-8037-D2491C86B359}">
      <dsp:nvSpPr>
        <dsp:cNvPr id="0" name=""/>
        <dsp:cNvSpPr/>
      </dsp:nvSpPr>
      <dsp:spPr>
        <a:xfrm>
          <a:off x="85441" y="1587114"/>
          <a:ext cx="1904199" cy="892418"/>
        </a:xfrm>
        <a:prstGeom prst="roundRect">
          <a:avLst/>
        </a:prstGeom>
        <a:solidFill>
          <a:srgbClr val="FCB0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CBBCF7-9AB3-6E43-8A63-4644430E6A42}">
      <dsp:nvSpPr>
        <dsp:cNvPr id="0" name=""/>
        <dsp:cNvSpPr/>
      </dsp:nvSpPr>
      <dsp:spPr>
        <a:xfrm>
          <a:off x="69579" y="1753176"/>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Addressing DRIPA in all BCcampus work</a:t>
          </a:r>
        </a:p>
      </dsp:txBody>
      <dsp:txXfrm>
        <a:off x="69579" y="1753176"/>
        <a:ext cx="1904199" cy="706458"/>
      </dsp:txXfrm>
    </dsp:sp>
    <dsp:sp modelId="{F5C224CA-0C41-1F45-9920-DF741ADC2FC9}">
      <dsp:nvSpPr>
        <dsp:cNvPr id="0" name=""/>
        <dsp:cNvSpPr/>
      </dsp:nvSpPr>
      <dsp:spPr>
        <a:xfrm>
          <a:off x="2185359" y="1601231"/>
          <a:ext cx="1904199" cy="892418"/>
        </a:xfrm>
        <a:prstGeom prst="roundRect">
          <a:avLst/>
        </a:prstGeom>
        <a:solidFill>
          <a:srgbClr val="FCB0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12306-4DF0-BD45-A213-BE97B2B7A11A}">
      <dsp:nvSpPr>
        <dsp:cNvPr id="0" name=""/>
        <dsp:cNvSpPr/>
      </dsp:nvSpPr>
      <dsp:spPr>
        <a:xfrm>
          <a:off x="2095900" y="1703074"/>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Student participation beyond consulting </a:t>
          </a:r>
        </a:p>
      </dsp:txBody>
      <dsp:txXfrm>
        <a:off x="2095900" y="1703074"/>
        <a:ext cx="1904199" cy="706458"/>
      </dsp:txXfrm>
    </dsp:sp>
    <dsp:sp modelId="{B96649DF-CF80-8A4F-8EDB-37FEAEE92DBB}">
      <dsp:nvSpPr>
        <dsp:cNvPr id="0" name=""/>
        <dsp:cNvSpPr/>
      </dsp:nvSpPr>
      <dsp:spPr>
        <a:xfrm>
          <a:off x="4191800" y="1587114"/>
          <a:ext cx="1904199" cy="892418"/>
        </a:xfrm>
        <a:prstGeom prst="roundRect">
          <a:avLst/>
        </a:prstGeom>
        <a:solidFill>
          <a:srgbClr val="FCB04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1760AD-D717-3649-B2EC-558D151141ED}">
      <dsp:nvSpPr>
        <dsp:cNvPr id="0" name=""/>
        <dsp:cNvSpPr/>
      </dsp:nvSpPr>
      <dsp:spPr>
        <a:xfrm>
          <a:off x="4191800" y="1665335"/>
          <a:ext cx="1904199" cy="7064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0" numCol="1" spcCol="1270" anchor="t" anchorCtr="0">
          <a:noAutofit/>
        </a:bodyPr>
        <a:lstStyle/>
        <a:p>
          <a:pPr marL="0" lvl="0" indent="0" algn="ctr" defTabSz="533400">
            <a:lnSpc>
              <a:spcPct val="90000"/>
            </a:lnSpc>
            <a:spcBef>
              <a:spcPct val="0"/>
            </a:spcBef>
            <a:spcAft>
              <a:spcPct val="35000"/>
            </a:spcAft>
            <a:buNone/>
          </a:pPr>
          <a:r>
            <a:rPr lang="en-US" sz="1200" kern="1200" dirty="0"/>
            <a:t>Engagement strategies across diversity of PSI</a:t>
          </a:r>
        </a:p>
      </dsp:txBody>
      <dsp:txXfrm>
        <a:off x="4191800" y="1665335"/>
        <a:ext cx="1904199" cy="70645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F4D39-B1B3-2B4B-B4D2-6B9A782FACFE}">
      <dsp:nvSpPr>
        <dsp:cNvPr id="0" name=""/>
        <dsp:cNvSpPr/>
      </dsp:nvSpPr>
      <dsp:spPr>
        <a:xfrm>
          <a:off x="2804052" y="87573"/>
          <a:ext cx="1811870" cy="1811870"/>
        </a:xfrm>
        <a:prstGeom prst="ellipse">
          <a:avLst/>
        </a:prstGeom>
        <a:solidFill>
          <a:srgbClr val="FCB042">
            <a:alpha val="57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Noto Sans" panose="020B0502040504020204" pitchFamily="34" charset="0"/>
              <a:ea typeface="Noto Sans" panose="020B0502040504020204" pitchFamily="34" charset="0"/>
              <a:cs typeface="Noto Sans" panose="020B0502040504020204" pitchFamily="34" charset="0"/>
            </a:rPr>
            <a:t>Building relationships and communities </a:t>
          </a:r>
        </a:p>
      </dsp:txBody>
      <dsp:txXfrm>
        <a:off x="3045634" y="404651"/>
        <a:ext cx="1328705" cy="815341"/>
      </dsp:txXfrm>
    </dsp:sp>
    <dsp:sp modelId="{C78530D7-E949-6E47-A2DD-BAF1608B0FAC}">
      <dsp:nvSpPr>
        <dsp:cNvPr id="0" name=""/>
        <dsp:cNvSpPr/>
      </dsp:nvSpPr>
      <dsp:spPr>
        <a:xfrm>
          <a:off x="3457835" y="1219992"/>
          <a:ext cx="1811870" cy="1811870"/>
        </a:xfrm>
        <a:prstGeom prst="ellipse">
          <a:avLst/>
        </a:prstGeom>
        <a:solidFill>
          <a:srgbClr val="00949A">
            <a:alpha val="45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Noto Sans" panose="020B0502040504020204" pitchFamily="34" charset="0"/>
              <a:ea typeface="Noto Sans" panose="020B0502040504020204" pitchFamily="34" charset="0"/>
              <a:cs typeface="Noto Sans" panose="020B0502040504020204" pitchFamily="34" charset="0"/>
            </a:rPr>
            <a:t>Advancing teaching and learning practices</a:t>
          </a:r>
        </a:p>
      </dsp:txBody>
      <dsp:txXfrm>
        <a:off x="4011965" y="1688059"/>
        <a:ext cx="1087122" cy="996528"/>
      </dsp:txXfrm>
    </dsp:sp>
    <dsp:sp modelId="{052F5780-D63C-3441-B8CC-1EB76672B1A7}">
      <dsp:nvSpPr>
        <dsp:cNvPr id="0" name=""/>
        <dsp:cNvSpPr/>
      </dsp:nvSpPr>
      <dsp:spPr>
        <a:xfrm>
          <a:off x="2137205" y="1259183"/>
          <a:ext cx="1811870" cy="1811870"/>
        </a:xfrm>
        <a:prstGeom prst="ellipse">
          <a:avLst/>
        </a:prstGeom>
        <a:solidFill>
          <a:srgbClr val="00446A">
            <a:alpha val="48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latin typeface="Noto Sans" panose="020B0502040504020204" pitchFamily="34" charset="0"/>
            <a:ea typeface="Noto Sans" panose="020B0502040504020204" pitchFamily="34" charset="0"/>
            <a:cs typeface="Noto Sans" panose="020B0502040504020204" pitchFamily="34" charset="0"/>
          </a:endParaRPr>
        </a:p>
      </dsp:txBody>
      <dsp:txXfrm>
        <a:off x="2307823" y="1727250"/>
        <a:ext cx="1087122" cy="99652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2CDD1E-BB3C-0F43-8681-F052DF5A9615}">
      <dsp:nvSpPr>
        <dsp:cNvPr id="0" name=""/>
        <dsp:cNvSpPr/>
      </dsp:nvSpPr>
      <dsp:spPr>
        <a:xfrm rot="5400000">
          <a:off x="-134114" y="135945"/>
          <a:ext cx="894096" cy="625867"/>
        </a:xfrm>
        <a:prstGeom prst="chevron">
          <a:avLst/>
        </a:prstGeom>
        <a:solidFill>
          <a:srgbClr val="FCB042"/>
        </a:solidFill>
        <a:ln w="12700" cap="flat" cmpd="sng" algn="ctr">
          <a:solidFill>
            <a:srgbClr val="FCB04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Theme</a:t>
          </a:r>
        </a:p>
      </dsp:txBody>
      <dsp:txXfrm rot="-5400000">
        <a:off x="1" y="314765"/>
        <a:ext cx="625867" cy="268229"/>
      </dsp:txXfrm>
    </dsp:sp>
    <dsp:sp modelId="{E4326C7A-D3A3-384D-B9A2-61F25CBA2191}">
      <dsp:nvSpPr>
        <dsp:cNvPr id="0" name=""/>
        <dsp:cNvSpPr/>
      </dsp:nvSpPr>
      <dsp:spPr>
        <a:xfrm rot="5400000">
          <a:off x="3738689" y="-3110991"/>
          <a:ext cx="581162" cy="6806807"/>
        </a:xfrm>
        <a:prstGeom prst="round2SameRect">
          <a:avLst/>
        </a:prstGeom>
        <a:solidFill>
          <a:schemeClr val="lt1">
            <a:alpha val="90000"/>
            <a:hueOff val="0"/>
            <a:satOff val="0"/>
            <a:lumOff val="0"/>
            <a:alphaOff val="0"/>
          </a:schemeClr>
        </a:solidFill>
        <a:ln w="12700" cap="flat" cmpd="sng" algn="ctr">
          <a:solidFill>
            <a:srgbClr val="00949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Noto Sans" panose="020B0502040504020204" pitchFamily="34" charset="0"/>
              <a:ea typeface="Noto Sans" panose="020B0502040504020204" pitchFamily="34" charset="0"/>
              <a:cs typeface="Noto Sans" panose="020B0502040504020204" pitchFamily="34" charset="0"/>
            </a:rPr>
            <a:t>Areas of focus</a:t>
          </a:r>
        </a:p>
      </dsp:txBody>
      <dsp:txXfrm rot="-5400000">
        <a:off x="625867" y="30201"/>
        <a:ext cx="6778437" cy="524422"/>
      </dsp:txXfrm>
    </dsp:sp>
    <dsp:sp modelId="{2157E322-9ACB-EE41-B303-CCD493B527CF}">
      <dsp:nvSpPr>
        <dsp:cNvPr id="0" name=""/>
        <dsp:cNvSpPr/>
      </dsp:nvSpPr>
      <dsp:spPr>
        <a:xfrm rot="5400000">
          <a:off x="-134114" y="876505"/>
          <a:ext cx="894096" cy="625867"/>
        </a:xfrm>
        <a:prstGeom prst="chevron">
          <a:avLst/>
        </a:prstGeom>
        <a:solidFill>
          <a:srgbClr val="FCB042"/>
        </a:solidFill>
        <a:ln w="12700" cap="flat" cmpd="sng" algn="ctr">
          <a:solidFill>
            <a:srgbClr val="FCB04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Objective</a:t>
          </a:r>
        </a:p>
      </dsp:txBody>
      <dsp:txXfrm rot="-5400000">
        <a:off x="1" y="1055325"/>
        <a:ext cx="625867" cy="268229"/>
      </dsp:txXfrm>
    </dsp:sp>
    <dsp:sp modelId="{99AC7438-83E4-B94C-9F06-D10CC2C8DB5D}">
      <dsp:nvSpPr>
        <dsp:cNvPr id="0" name=""/>
        <dsp:cNvSpPr/>
      </dsp:nvSpPr>
      <dsp:spPr>
        <a:xfrm rot="5400000">
          <a:off x="3738689" y="-2370431"/>
          <a:ext cx="581162" cy="6806807"/>
        </a:xfrm>
        <a:prstGeom prst="round2SameRect">
          <a:avLst/>
        </a:prstGeom>
        <a:solidFill>
          <a:schemeClr val="lt1">
            <a:alpha val="90000"/>
            <a:hueOff val="0"/>
            <a:satOff val="0"/>
            <a:lumOff val="0"/>
            <a:alphaOff val="0"/>
          </a:schemeClr>
        </a:solidFill>
        <a:ln w="12700" cap="flat" cmpd="sng" algn="ctr">
          <a:solidFill>
            <a:srgbClr val="00949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Noto Sans" panose="020B0502040504020204" pitchFamily="34" charset="0"/>
              <a:ea typeface="Noto Sans" panose="020B0502040504020204" pitchFamily="34" charset="0"/>
              <a:cs typeface="Noto Sans" panose="020B0502040504020204" pitchFamily="34" charset="0"/>
            </a:rPr>
            <a:t>High level goals</a:t>
          </a:r>
        </a:p>
      </dsp:txBody>
      <dsp:txXfrm rot="-5400000">
        <a:off x="625867" y="770761"/>
        <a:ext cx="6778437" cy="524422"/>
      </dsp:txXfrm>
    </dsp:sp>
    <dsp:sp modelId="{D124DA8E-D7DD-C24C-9006-DCE4F1ACA33D}">
      <dsp:nvSpPr>
        <dsp:cNvPr id="0" name=""/>
        <dsp:cNvSpPr/>
      </dsp:nvSpPr>
      <dsp:spPr>
        <a:xfrm rot="5400000">
          <a:off x="-134114" y="1617064"/>
          <a:ext cx="894096" cy="625867"/>
        </a:xfrm>
        <a:prstGeom prst="chevron">
          <a:avLst/>
        </a:prstGeom>
        <a:solidFill>
          <a:srgbClr val="FCB042"/>
        </a:solidFill>
        <a:ln w="12700" cap="flat" cmpd="sng" algn="ctr">
          <a:solidFill>
            <a:srgbClr val="FCB04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Strategy</a:t>
          </a:r>
        </a:p>
      </dsp:txBody>
      <dsp:txXfrm rot="-5400000">
        <a:off x="1" y="1795884"/>
        <a:ext cx="625867" cy="268229"/>
      </dsp:txXfrm>
    </dsp:sp>
    <dsp:sp modelId="{723E4B7B-15AE-B84D-8DD1-7433E52B4E9E}">
      <dsp:nvSpPr>
        <dsp:cNvPr id="0" name=""/>
        <dsp:cNvSpPr/>
      </dsp:nvSpPr>
      <dsp:spPr>
        <a:xfrm rot="5400000">
          <a:off x="3738689" y="-1629872"/>
          <a:ext cx="581162" cy="6806807"/>
        </a:xfrm>
        <a:prstGeom prst="round2SameRect">
          <a:avLst/>
        </a:prstGeom>
        <a:solidFill>
          <a:schemeClr val="lt1">
            <a:alpha val="90000"/>
            <a:hueOff val="0"/>
            <a:satOff val="0"/>
            <a:lumOff val="0"/>
            <a:alphaOff val="0"/>
          </a:schemeClr>
        </a:solidFill>
        <a:ln w="12700" cap="flat" cmpd="sng" algn="ctr">
          <a:solidFill>
            <a:srgbClr val="00949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Noto Sans" panose="020B0502040504020204" pitchFamily="34" charset="0"/>
              <a:ea typeface="Noto Sans" panose="020B0502040504020204" pitchFamily="34" charset="0"/>
              <a:cs typeface="Noto Sans" panose="020B0502040504020204" pitchFamily="34" charset="0"/>
            </a:rPr>
            <a:t>Approach to achieve the goal</a:t>
          </a:r>
        </a:p>
      </dsp:txBody>
      <dsp:txXfrm rot="-5400000">
        <a:off x="625867" y="1511320"/>
        <a:ext cx="6778437" cy="524422"/>
      </dsp:txXfrm>
    </dsp:sp>
    <dsp:sp modelId="{3E3B5A4E-C44A-0D43-9D42-EC526DD81696}">
      <dsp:nvSpPr>
        <dsp:cNvPr id="0" name=""/>
        <dsp:cNvSpPr/>
      </dsp:nvSpPr>
      <dsp:spPr>
        <a:xfrm rot="5400000">
          <a:off x="-134114" y="2357623"/>
          <a:ext cx="894096" cy="625867"/>
        </a:xfrm>
        <a:prstGeom prst="chevron">
          <a:avLst/>
        </a:prstGeom>
        <a:solidFill>
          <a:srgbClr val="FCB042"/>
        </a:solidFill>
        <a:ln w="12700" cap="flat" cmpd="sng" algn="ctr">
          <a:solidFill>
            <a:srgbClr val="FCB042"/>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Activities</a:t>
          </a:r>
        </a:p>
      </dsp:txBody>
      <dsp:txXfrm rot="-5400000">
        <a:off x="1" y="2536443"/>
        <a:ext cx="625867" cy="268229"/>
      </dsp:txXfrm>
    </dsp:sp>
    <dsp:sp modelId="{2AA210F7-7701-A14B-9474-8C0174C4D88E}">
      <dsp:nvSpPr>
        <dsp:cNvPr id="0" name=""/>
        <dsp:cNvSpPr/>
      </dsp:nvSpPr>
      <dsp:spPr>
        <a:xfrm rot="5400000">
          <a:off x="3738689" y="-889313"/>
          <a:ext cx="581162" cy="6806807"/>
        </a:xfrm>
        <a:prstGeom prst="round2SameRect">
          <a:avLst/>
        </a:prstGeom>
        <a:solidFill>
          <a:schemeClr val="lt1">
            <a:alpha val="90000"/>
            <a:hueOff val="0"/>
            <a:satOff val="0"/>
            <a:lumOff val="0"/>
            <a:alphaOff val="0"/>
          </a:schemeClr>
        </a:solidFill>
        <a:ln w="12700" cap="flat" cmpd="sng" algn="ctr">
          <a:solidFill>
            <a:srgbClr val="00949A"/>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Noto Sans" panose="020B0502040504020204" pitchFamily="34" charset="0"/>
              <a:ea typeface="Noto Sans" panose="020B0502040504020204" pitchFamily="34" charset="0"/>
              <a:cs typeface="Noto Sans" panose="020B0502040504020204" pitchFamily="34" charset="0"/>
            </a:rPr>
            <a:t>Responds to HOW over 3 years</a:t>
          </a:r>
        </a:p>
      </dsp:txBody>
      <dsp:txXfrm rot="-5400000">
        <a:off x="625867" y="2251879"/>
        <a:ext cx="6778437" cy="52442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5EF54B-89A0-4D79-8789-F27A0A648965}" type="datetimeFigureOut">
              <a:rPr lang="en-US" smtClean="0"/>
              <a:t>5/9/2024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8F43B-2871-463A-AD9E-8FFEE86A9B16}" type="slidenum">
              <a:rPr lang="en-US" smtClean="0"/>
              <a:t>‹#›</a:t>
            </a:fld>
            <a:endParaRPr lang="en-US"/>
          </a:p>
        </p:txBody>
      </p:sp>
    </p:spTree>
    <p:extLst>
      <p:ext uri="{BB962C8B-B14F-4D97-AF65-F5344CB8AC3E}">
        <p14:creationId xmlns:p14="http://schemas.microsoft.com/office/powerpoint/2010/main" val="243503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nveurope.springeropen.com/articles/10.1186/s12302-021-00552-5"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cic.ca/1246/issues_and_trends.canada"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s://bccampus.ca/category/mental-health/" TargetMode="External"/><Relationship Id="rId4" Type="http://schemas.openxmlformats.org/officeDocument/2006/relationships/hyperlink" Target="https://mentalhealthcommission.ca/what-we-do/children-and-youth/studentstandard/"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n.wikipedia.org/wiki/Open_Learning_Institute_of_British_Columbia"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www.royalroads.ca/people/irwin-devries" TargetMode="External"/><Relationship Id="rId4" Type="http://schemas.openxmlformats.org/officeDocument/2006/relationships/hyperlink" Target="https://www.tru.ca/distance.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XpZ5STahhPE?feature=shared"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Good morning</a:t>
            </a:r>
          </a:p>
          <a:p>
            <a:r>
              <a:rPr lang="en-US" dirty="0"/>
              <a:t>Thank you to Reeva Billy.</a:t>
            </a:r>
          </a:p>
          <a:p>
            <a:r>
              <a:rPr lang="en-US" dirty="0"/>
              <a:t>Sharing my own acknowledgement.</a:t>
            </a:r>
          </a:p>
          <a:p>
            <a:endParaRPr lang="en-US" dirty="0"/>
          </a:p>
          <a:p>
            <a:r>
              <a:rPr lang="en-CA" dirty="0">
                <a:effectLst/>
                <a:latin typeface="Helvetica Neue" panose="02000503000000020004" pitchFamily="2" charset="0"/>
              </a:rPr>
              <a:t>My name is Amanda Coolidge. My ancestors come from England and Ireland and Scotland and were uninvited settlers of the Mi'kmaq, Nipmuck Nations, and the Wabanaki Confederacy, now known as Prince Edward Island and Massachusetts. This morning I would like to acknowledge the </a:t>
            </a:r>
            <a:r>
              <a:rPr lang="en-CA" dirty="0"/>
              <a:t>(Musqueam), Sḵwx̱wú7mesh </a:t>
            </a:r>
            <a:r>
              <a:rPr lang="en-CA" dirty="0" err="1"/>
              <a:t>Úxwumixw</a:t>
            </a:r>
            <a:r>
              <a:rPr lang="en-CA" dirty="0"/>
              <a:t> (Squamish), </a:t>
            </a:r>
            <a:r>
              <a:rPr lang="en-CA" dirty="0" err="1"/>
              <a:t>səlilwətaɬ</a:t>
            </a:r>
            <a:r>
              <a:rPr lang="en-CA" dirty="0"/>
              <a:t> (Tsleil-Waututh), on whose lands we are gathering on and who lands we meet on to not only commemorate and celebrate the past but also to work toward solutions for the future.</a:t>
            </a:r>
            <a:endParaRPr lang="en-CA" dirty="0">
              <a:effectLst/>
              <a:latin typeface="Helvetica Neue" panose="02000503000000020004" pitchFamily="2" charset="0"/>
            </a:endParaRPr>
          </a:p>
          <a:p>
            <a:endParaRPr lang="en-CA" dirty="0">
              <a:effectLst/>
              <a:latin typeface="Helvetica Neue" panose="02000503000000020004" pitchFamily="2" charset="0"/>
            </a:endParaRPr>
          </a:p>
          <a:p>
            <a:r>
              <a:rPr lang="en-CA" dirty="0">
                <a:effectLst/>
                <a:latin typeface="Helvetica Neue" panose="02000503000000020004" pitchFamily="2" charset="0"/>
              </a:rPr>
              <a:t>I acknowledge that my ancestors were colonizers, settlers, and benefited from the colonial structures in place in the past and in place today. I seek change through my work at BCcampus and my commitment to education, and in particular my commitment to education in alignment with the TRCs and UNDRIP.</a:t>
            </a:r>
            <a:br>
              <a:rPr lang="en-CA" dirty="0">
                <a:effectLst/>
                <a:latin typeface="Helvetica Neue" panose="02000503000000020004" pitchFamily="2" charset="0"/>
              </a:rPr>
            </a:br>
            <a:endParaRPr lang="en-US" dirty="0"/>
          </a:p>
          <a:p>
            <a:r>
              <a:rPr lang="en-US" dirty="0"/>
              <a:t>Welcome everyone to the 30</a:t>
            </a:r>
            <a:r>
              <a:rPr lang="en-US" baseline="30000" dirty="0"/>
              <a:t>th</a:t>
            </a:r>
            <a:r>
              <a:rPr lang="en-US" dirty="0"/>
              <a:t> anniversary of ETUG and the 2024 spring </a:t>
            </a:r>
            <a:r>
              <a:rPr lang="en-US" dirty="0" err="1"/>
              <a:t>etug</a:t>
            </a:r>
            <a:r>
              <a:rPr lang="en-US" dirty="0"/>
              <a:t> workshop, ]This morning I have your attention for 40 minutes in that time I am going to share with you the work BCcampus has been undertaking toward our new strategic plan, and then talk about the emerging trends in post secondary education.</a:t>
            </a:r>
            <a:endParaRPr lang="en-CA"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a:t>
            </a:fld>
            <a:endParaRPr lang="en-US"/>
          </a:p>
        </p:txBody>
      </p:sp>
    </p:spTree>
    <p:extLst>
      <p:ext uri="{BB962C8B-B14F-4D97-AF65-F5344CB8AC3E}">
        <p14:creationId xmlns:p14="http://schemas.microsoft.com/office/powerpoint/2010/main" val="3207606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Students do not come to post secondary to cheat, they come to learn. . Here’s the thing- students are using AI. In fact, most of us are using AI in some form or another. And why are students using AI? For many reasons- feedback mechanisms, simplification of complex topics, support in breaking down essay topics.</a:t>
            </a:r>
          </a:p>
          <a:p>
            <a:endParaRPr lang="en-US" dirty="0"/>
          </a:p>
          <a:p>
            <a:r>
              <a:rPr lang="en-US" dirty="0"/>
              <a:t>But you want to know what gets me jazzed about AI tools? THIS. Assessment redesign. I have been talking about assessment redesign for the last 23 years as an instructional designer. It’s what I needed as a student- a different approach to assessing my competencies. What I want to see more of is the celebration of good assessment redesign. If the main concern of AI is student’s cheating (not their privacy or security), then we need to be supporting our instructors in HOW to redesign assessments that engage the student, and evaluate them on authentic intelligence. As AI continues to grow at a faster rate than we can teach it, I want to see great examples of assessment- ones that are redesigned because rather than policing students because of the fear they will use AI to cheat, they instead are re-designed to perhaps even use AI to co create, evaluate, and critically analyze.</a:t>
            </a:r>
          </a:p>
        </p:txBody>
      </p:sp>
      <p:sp>
        <p:nvSpPr>
          <p:cNvPr id="4" name="Slide Number Placeholder 3"/>
          <p:cNvSpPr>
            <a:spLocks noGrp="1"/>
          </p:cNvSpPr>
          <p:nvPr>
            <p:ph type="sldNum" sz="quarter" idx="5"/>
          </p:nvPr>
        </p:nvSpPr>
        <p:spPr/>
        <p:txBody>
          <a:bodyPr/>
          <a:lstStyle/>
          <a:p>
            <a:fld id="{C608F43B-2871-463A-AD9E-8FFEE86A9B16}" type="slidenum">
              <a:rPr lang="en-US" smtClean="0"/>
              <a:t>19</a:t>
            </a:fld>
            <a:endParaRPr lang="en-US"/>
          </a:p>
        </p:txBody>
      </p:sp>
    </p:spTree>
    <p:extLst>
      <p:ext uri="{BB962C8B-B14F-4D97-AF65-F5344CB8AC3E}">
        <p14:creationId xmlns:p14="http://schemas.microsoft.com/office/powerpoint/2010/main" val="3951843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Calibri" panose="020F0502020204030204" pitchFamily="34" charset="0"/>
                <a:ea typeface="Calibri" panose="020F0502020204030204" pitchFamily="34" charset="0"/>
                <a:cs typeface="Times New Roman" panose="02020603050405020304" pitchFamily="18" charset="0"/>
              </a:rPr>
              <a:t>There is an increased focus on and demand for workforce skills and concern regarding the cost of a college education and student loan debt, digital badges and </a:t>
            </a:r>
            <a:r>
              <a:rPr lang="en-CA" sz="1800" dirty="0" err="1">
                <a:effectLst/>
                <a:latin typeface="Calibri" panose="020F0502020204030204" pitchFamily="34" charset="0"/>
                <a:ea typeface="Calibri" panose="020F0502020204030204" pitchFamily="34" charset="0"/>
                <a:cs typeface="Times New Roman" panose="02020603050405020304" pitchFamily="18" charset="0"/>
              </a:rPr>
              <a:t>microcredentials</a:t>
            </a:r>
            <a:r>
              <a:rPr lang="en-CA" sz="1800" dirty="0">
                <a:effectLst/>
                <a:latin typeface="Calibri" panose="020F0502020204030204" pitchFamily="34" charset="0"/>
                <a:ea typeface="Calibri" panose="020F0502020204030204" pitchFamily="34" charset="0"/>
                <a:cs typeface="Times New Roman" panose="02020603050405020304" pitchFamily="18" charset="0"/>
              </a:rPr>
              <a:t> will continue to play a role in higher education and require those focused on teaching and learning to consider how to better integrate these short, career focused learning experiences into existing curriculum.</a:t>
            </a:r>
            <a:r>
              <a:rPr lang="en-CA" sz="2800" dirty="0">
                <a:effectLst/>
              </a:rPr>
              <a:t> </a:t>
            </a:r>
            <a:endParaRPr lang="en-CA" sz="1800" dirty="0">
              <a:effectLst/>
              <a:latin typeface="Times New Roman" panose="02020603050405020304" pitchFamily="18" charset="0"/>
              <a:ea typeface="Times New Roman" panose="02020603050405020304" pitchFamily="18" charset="0"/>
            </a:endParaRPr>
          </a:p>
          <a:p>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But the question is how best to design work integrated learning experiences, as well as badging and </a:t>
            </a:r>
            <a:r>
              <a:rPr lang="en-CA" sz="1800" dirty="0" err="1">
                <a:effectLst/>
                <a:latin typeface="Times New Roman" panose="02020603050405020304" pitchFamily="18" charset="0"/>
                <a:ea typeface="Times New Roman" panose="02020603050405020304" pitchFamily="18" charset="0"/>
              </a:rPr>
              <a:t>microcredentials</a:t>
            </a:r>
            <a:r>
              <a:rPr lang="en-CA" sz="1800" dirty="0">
                <a:effectLst/>
                <a:latin typeface="Times New Roman" panose="02020603050405020304" pitchFamily="18" charset="0"/>
                <a:ea typeface="Times New Roman" panose="02020603050405020304" pitchFamily="18" charset="0"/>
              </a:rPr>
              <a:t> to meet the needs of the students? </a:t>
            </a:r>
          </a:p>
          <a:p>
            <a:endParaRPr lang="en-CA" sz="1800" dirty="0">
              <a:effectLst/>
              <a:latin typeface="Times New Roman" panose="02020603050405020304" pitchFamily="18" charset="0"/>
              <a:ea typeface="Times New Roman" panose="02020603050405020304" pitchFamily="18" charset="0"/>
            </a:endParaRPr>
          </a:p>
          <a:p>
            <a:r>
              <a:rPr lang="en-CA" sz="2800" dirty="0"/>
              <a:t>This toolkit aims to support micro-credential practitioners – members of the B.C. post-secondary community who are developing and offering stand-alone, short duration learning experiences that are competency-based, align with industry, employer, community and/or Indigenous community needs and can be assessed and recognized for employment or learning purposes. The toolkit compiles knowledge, resources, templates, and experiences from the sector to support the community. It also proposes lists of questions that practitioners can explore in laying down a solid foundation in their context. Each self-contained chapter covers one aspect of offering micro-credentials, from sustainable budgeting strategy, to partnerships in and out of the institution, to governance and quality assurance, to forging educational pathways to connect micro-credentials to further educational opportunities in the system.</a:t>
            </a:r>
            <a:endParaRPr lang="en-CA"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20</a:t>
            </a:fld>
            <a:endParaRPr lang="en-US"/>
          </a:p>
        </p:txBody>
      </p:sp>
    </p:spTree>
    <p:extLst>
      <p:ext uri="{BB962C8B-B14F-4D97-AF65-F5344CB8AC3E}">
        <p14:creationId xmlns:p14="http://schemas.microsoft.com/office/powerpoint/2010/main" val="10121807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effectLst/>
                <a:latin typeface="Times New Roman" panose="02020603050405020304" pitchFamily="18" charset="0"/>
                <a:ea typeface="Times New Roman" panose="02020603050405020304" pitchFamily="18" charset="0"/>
              </a:rPr>
              <a:t>The climate crisis presents an imminent and escalating threat to the planet, demanding urgent action.. In response, B.C. institutions, </a:t>
            </a:r>
            <a:r>
              <a:rPr lang="en-CA" sz="1800" u="sng" dirty="0">
                <a:solidFill>
                  <a:srgbClr val="0000FF"/>
                </a:solidFill>
                <a:effectLst/>
                <a:latin typeface="Times New Roman" panose="02020603050405020304" pitchFamily="18" charset="0"/>
                <a:ea typeface="Times New Roman" panose="02020603050405020304" pitchFamily="18" charset="0"/>
                <a:hlinkClick r:id="rId3"/>
              </a:rPr>
              <a:t>like others around the world</a:t>
            </a:r>
            <a:r>
              <a:rPr lang="en-CA" sz="1800" dirty="0">
                <a:effectLst/>
                <a:latin typeface="Times New Roman" panose="02020603050405020304" pitchFamily="18" charset="0"/>
                <a:ea typeface="Times New Roman" panose="02020603050405020304" pitchFamily="18" charset="0"/>
              </a:rPr>
              <a:t>, are grappling with ways to incorporate and give prominence to these serious issues.</a:t>
            </a:r>
          </a:p>
          <a:p>
            <a:endParaRPr lang="en-CA" sz="1800" dirty="0">
              <a:effectLst/>
              <a:latin typeface="Times New Roman" panose="02020603050405020304" pitchFamily="18" charset="0"/>
              <a:ea typeface="Times New Roman" panose="02020603050405020304" pitchFamily="18" charset="0"/>
            </a:endParaRPr>
          </a:p>
          <a:p>
            <a:r>
              <a:rPr lang="en-CA" sz="1800" dirty="0">
                <a:effectLst/>
                <a:latin typeface="Times New Roman" panose="02020603050405020304" pitchFamily="18" charset="0"/>
                <a:ea typeface="Times New Roman" panose="02020603050405020304" pitchFamily="18" charset="0"/>
              </a:rPr>
              <a:t>Some post-secondary institutions are considering making it a requirement for students to take an introductory course on climate change. Others are increasing their course offerings examining the relationship between social and natural causes of climate change. The B.C. institutions with the highest number of related programs on climate change and sustainability include the British Columbia Institute of Technology, Vancouver Island University, Coast Mountain College, and North Island College.</a:t>
            </a:r>
          </a:p>
          <a:p>
            <a:endParaRPr lang="en-CA"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21</a:t>
            </a:fld>
            <a:endParaRPr lang="en-US"/>
          </a:p>
        </p:txBody>
      </p:sp>
    </p:spTree>
    <p:extLst>
      <p:ext uri="{BB962C8B-B14F-4D97-AF65-F5344CB8AC3E}">
        <p14:creationId xmlns:p14="http://schemas.microsoft.com/office/powerpoint/2010/main" val="2343003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Courses and </a:t>
            </a:r>
            <a:r>
              <a:rPr lang="en-US" dirty="0" err="1"/>
              <a:t>microcrednetial</a:t>
            </a:r>
            <a:r>
              <a:rPr lang="en-US" dirty="0"/>
              <a:t> offerings such as Climate Adaptation Fundamentals and the Master of Arts in Climate Action Leadership at Royal Roads University are addressing the skills gaps when it comes to addressing the climate crisis.</a:t>
            </a:r>
          </a:p>
        </p:txBody>
      </p:sp>
      <p:sp>
        <p:nvSpPr>
          <p:cNvPr id="4" name="Slide Number Placeholder 3"/>
          <p:cNvSpPr>
            <a:spLocks noGrp="1"/>
          </p:cNvSpPr>
          <p:nvPr>
            <p:ph type="sldNum" sz="quarter" idx="5"/>
          </p:nvPr>
        </p:nvSpPr>
        <p:spPr/>
        <p:txBody>
          <a:bodyPr/>
          <a:lstStyle/>
          <a:p>
            <a:fld id="{C608F43B-2871-463A-AD9E-8FFEE86A9B16}" type="slidenum">
              <a:rPr lang="en-US" smtClean="0"/>
              <a:t>22</a:t>
            </a:fld>
            <a:endParaRPr lang="en-US"/>
          </a:p>
        </p:txBody>
      </p:sp>
    </p:spTree>
    <p:extLst>
      <p:ext uri="{BB962C8B-B14F-4D97-AF65-F5344CB8AC3E}">
        <p14:creationId xmlns:p14="http://schemas.microsoft.com/office/powerpoint/2010/main" val="89013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Pearson College UWC launched an exciting and innovative new IB program curriculum option in the 2022-23 academic year ​ for students with a passion for tackling the most pressing issue facing humanity – climate change. The new Climate Action Leadership Diploma is an IB Career-related Program (IBCP) and is the first of its kind, a two-year diploma for 16-19-year-olds who wish to specialize in climate leadership. </a:t>
            </a:r>
          </a:p>
          <a:p>
            <a:endParaRPr lang="en-CA" dirty="0"/>
          </a:p>
          <a:p>
            <a:r>
              <a:rPr lang="en-CA" dirty="0"/>
              <a:t>The Climate Action Leadership Diploma is delivered over 600 hours of instruction spread over 2 years and consists of:</a:t>
            </a:r>
          </a:p>
          <a:p>
            <a:r>
              <a:rPr lang="en-CA" b="1" dirty="0">
                <a:effectLst/>
              </a:rPr>
              <a:t>1. University-level Courses</a:t>
            </a:r>
            <a:r>
              <a:rPr lang="en-CA" dirty="0">
                <a:effectLst/>
              </a:rPr>
              <a:t>, in partnership with Camosun College and Royal Roads University</a:t>
            </a:r>
            <a:br>
              <a:rPr lang="en-CA" dirty="0">
                <a:effectLst/>
              </a:rPr>
            </a:br>
            <a:endParaRPr lang="en-CA" dirty="0">
              <a:effectLst/>
            </a:endParaRPr>
          </a:p>
          <a:p>
            <a:r>
              <a:rPr lang="en-CA" b="1" dirty="0">
                <a:effectLst/>
              </a:rPr>
              <a:t>2. Bespoke UWC Programming – Leading Climate Action</a:t>
            </a:r>
            <a:br>
              <a:rPr lang="en-CA" b="1" dirty="0">
                <a:effectLst/>
              </a:rPr>
            </a:br>
            <a:r>
              <a:rPr lang="en-CA" dirty="0">
                <a:effectLst/>
              </a:rPr>
              <a:t>Developed and delivered in-house, with invited external speakers, guest lecturers, and direct place-based experiences, this course runs alongside and complements the knowledge, skills, values, and attributes students are learning in the university level and CP Core courses. </a:t>
            </a:r>
            <a:br>
              <a:rPr lang="en-CA" dirty="0">
                <a:effectLst/>
              </a:rPr>
            </a:br>
            <a:endParaRPr lang="en-CA" dirty="0">
              <a:effectLst/>
            </a:endParaRPr>
          </a:p>
          <a:p>
            <a:r>
              <a:rPr lang="en-CA" b="1" dirty="0">
                <a:effectLst/>
              </a:rPr>
              <a:t>3. Micro-credentials</a:t>
            </a:r>
            <a:br>
              <a:rPr lang="en-CA" b="1" dirty="0">
                <a:effectLst/>
              </a:rPr>
            </a:br>
            <a:r>
              <a:rPr lang="en-CA" dirty="0">
                <a:effectLst/>
              </a:rPr>
              <a:t>The CALD program provides unique opportunities for students to develop specific skills in facilitation, conflict transformation, climate modelling, and understanding the legal rights of individuals participating in direct action. These certifications are achieved through either self-directed study or whole-cohort workshops led by external organizations.</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23</a:t>
            </a:fld>
            <a:endParaRPr lang="en-US"/>
          </a:p>
        </p:txBody>
      </p:sp>
    </p:spTree>
    <p:extLst>
      <p:ext uri="{BB962C8B-B14F-4D97-AF65-F5344CB8AC3E}">
        <p14:creationId xmlns:p14="http://schemas.microsoft.com/office/powerpoint/2010/main" val="42636598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Times New Roman" panose="02020603050405020304" pitchFamily="18" charset="0"/>
              </a:rPr>
              <a:t>People aged 15–24 are more likely to experience </a:t>
            </a:r>
            <a:r>
              <a:rPr lang="en-CA" sz="1800" u="sng" dirty="0">
                <a:solidFill>
                  <a:srgbClr val="0000FF"/>
                </a:solidFill>
                <a:effectLst/>
                <a:latin typeface="Times New Roman" panose="02020603050405020304" pitchFamily="18" charset="0"/>
                <a:ea typeface="Times New Roman" panose="02020603050405020304" pitchFamily="18" charset="0"/>
                <a:hlinkClick r:id="rId3"/>
              </a:rPr>
              <a:t>mental health issues</a:t>
            </a:r>
            <a:r>
              <a:rPr lang="en-CA" sz="1800" dirty="0">
                <a:effectLst/>
                <a:latin typeface="Times New Roman" panose="02020603050405020304" pitchFamily="18" charset="0"/>
                <a:ea typeface="Times New Roman" panose="02020603050405020304" pitchFamily="18" charset="0"/>
              </a:rPr>
              <a:t> than any other age group and comprise a significant portion of the post-secondary student body. At the pan-Canadian level, in 2020 the Mental Health Commission of Canada released the </a:t>
            </a:r>
            <a:r>
              <a:rPr lang="en-CA" sz="1800" u="sng" dirty="0">
                <a:solidFill>
                  <a:srgbClr val="0000FF"/>
                </a:solidFill>
                <a:effectLst/>
                <a:latin typeface="Times New Roman" panose="02020603050405020304" pitchFamily="18" charset="0"/>
                <a:ea typeface="Times New Roman" panose="02020603050405020304" pitchFamily="18" charset="0"/>
                <a:hlinkClick r:id="rId4"/>
              </a:rPr>
              <a:t>National Standard of Canada for Mental Health and Well-Being for Post-Secondary Students</a:t>
            </a:r>
            <a:r>
              <a:rPr lang="en-CA" sz="1800" dirty="0">
                <a:effectLst/>
                <a:latin typeface="Times New Roman" panose="02020603050405020304" pitchFamily="18" charset="0"/>
                <a:ea typeface="Times New Roman" panose="02020603050405020304" pitchFamily="18" charset="0"/>
              </a:rPr>
              <a:t>. Institutional initiatives such as on-campus counselling, peer support groups, academic preparation sessions, and other services are meant to ensure </a:t>
            </a:r>
            <a:r>
              <a:rPr lang="en-CA" sz="1800" u="sng" dirty="0">
                <a:solidFill>
                  <a:srgbClr val="0000FF"/>
                </a:solidFill>
                <a:effectLst/>
                <a:latin typeface="Times New Roman" panose="02020603050405020304" pitchFamily="18" charset="0"/>
                <a:ea typeface="Times New Roman" panose="02020603050405020304" pitchFamily="18" charset="0"/>
                <a:hlinkClick r:id="rId5"/>
              </a:rPr>
              <a:t>mentally healthy</a:t>
            </a:r>
            <a:r>
              <a:rPr lang="en-CA" sz="1800" dirty="0">
                <a:effectLst/>
                <a:latin typeface="Times New Roman" panose="02020603050405020304" pitchFamily="18" charset="0"/>
                <a:ea typeface="Times New Roman" panose="02020603050405020304" pitchFamily="18" charset="0"/>
              </a:rPr>
              <a:t> and fulfilling environments for all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effectLst/>
                <a:latin typeface="Times New Roman" panose="02020603050405020304" pitchFamily="18" charset="0"/>
                <a:ea typeface="Times New Roman" panose="02020603050405020304" pitchFamily="18" charset="0"/>
              </a:rPr>
              <a:t>This is why a pedagogy of care or an institution of student care is so important. And that is not just the role of the faculty member. This is a role for every touch point a student encounters from registration- by having ability to register under a </a:t>
            </a:r>
            <a:r>
              <a:rPr lang="en-CA" sz="1800" dirty="0" err="1">
                <a:effectLst/>
                <a:latin typeface="Times New Roman" panose="02020603050405020304" pitchFamily="18" charset="0"/>
                <a:ea typeface="Times New Roman" panose="02020603050405020304" pitchFamily="18" charset="0"/>
              </a:rPr>
              <a:t>preffered</a:t>
            </a:r>
            <a:r>
              <a:rPr lang="en-CA" sz="1800" dirty="0">
                <a:effectLst/>
                <a:latin typeface="Times New Roman" panose="02020603050405020304" pitchFamily="18" charset="0"/>
                <a:ea typeface="Times New Roman" panose="02020603050405020304" pitchFamily="18" charset="0"/>
              </a:rPr>
              <a:t> name with preferred pronouns, to accessing their courses – where it be the use of OER in a course to support affordability, in the choices </a:t>
            </a:r>
            <a:r>
              <a:rPr lang="en-CA" sz="1800" dirty="0" err="1">
                <a:effectLst/>
                <a:latin typeface="Times New Roman" panose="02020603050405020304" pitchFamily="18" charset="0"/>
                <a:ea typeface="Times New Roman" panose="02020603050405020304" pitchFamily="18" charset="0"/>
              </a:rPr>
              <a:t>adminsitratiors</a:t>
            </a:r>
            <a:r>
              <a:rPr lang="en-CA" sz="1800" dirty="0">
                <a:effectLst/>
                <a:latin typeface="Times New Roman" panose="02020603050405020304" pitchFamily="18" charset="0"/>
                <a:ea typeface="Times New Roman" panose="02020603050405020304" pitchFamily="18" charset="0"/>
              </a:rPr>
              <a:t> make on educational technology- what is the impact to the student, what data is being collected, how is this the technology ethical and just- or in the design of a course where you can suggest to an instructor where is there space for students to provide alternative forms of assessment to demonstrate understanding. </a:t>
            </a:r>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24</a:t>
            </a:fld>
            <a:endParaRPr lang="en-US"/>
          </a:p>
        </p:txBody>
      </p:sp>
    </p:spTree>
    <p:extLst>
      <p:ext uri="{BB962C8B-B14F-4D97-AF65-F5344CB8AC3E}">
        <p14:creationId xmlns:p14="http://schemas.microsoft.com/office/powerpoint/2010/main" val="2159135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there are many more trends that can be discussed, I purposely chose the few I spoke about because I also wanted to share the trends that I want to see put at the forefront of our institutions.</a:t>
            </a:r>
          </a:p>
          <a:p>
            <a:endParaRPr lang="en-US" dirty="0"/>
          </a:p>
          <a:p>
            <a:r>
              <a:rPr lang="en-US" dirty="0"/>
              <a:t>With AI- I want us to be reviewing these tools with a critical lens, I want institutions to remember it’s education first always, to be procuring educational technologies that are in favor of the student vs. in harm of the student, and ultimately to be trending toward the support of authentic intelligence as we utilize artificial intelligence tools in the classroom.</a:t>
            </a:r>
          </a:p>
          <a:p>
            <a:endParaRPr lang="en-US" dirty="0"/>
          </a:p>
          <a:p>
            <a:r>
              <a:rPr lang="en-US" dirty="0"/>
              <a:t>Assessment- redesigning assessment is critical to changing the narrative that AI is only a tool for cheating. And as I mentioned, I want to see more celebration of instructors who are re-designing assessment - the more we celebrate this and share ways of redesign, I believe we can move the trend in an upward momentum to thoughtful and purposeful assessment redesign.</a:t>
            </a:r>
          </a:p>
          <a:p>
            <a:endParaRPr lang="en-US" dirty="0"/>
          </a:p>
          <a:p>
            <a:r>
              <a:rPr lang="en-US" dirty="0"/>
              <a:t>Credentialing Alternatives- what I like about the trend toward credentialing alternatives is the value placed on life long learning</a:t>
            </a:r>
          </a:p>
          <a:p>
            <a:endParaRPr lang="en-US" dirty="0"/>
          </a:p>
          <a:p>
            <a:r>
              <a:rPr lang="en-US" dirty="0"/>
              <a:t>Climate Crisis- Dr Vanessa Andreotti, Professor and Dean of Faculty of Education at UVIC says “the BUCK stops here” when it comes to climate education. I don’t necessarily want to be putting climate crisis up here as a trend, because trends come and go- and to be honest the climate crisis isn’t going anywhere. But like I said, </a:t>
            </a:r>
            <a:r>
              <a:rPr lang="en-US" dirty="0" err="1"/>
              <a:t>I;m</a:t>
            </a:r>
            <a:r>
              <a:rPr lang="en-US" dirty="0"/>
              <a:t> sharing these topics as a way to say these topics or trends are VITAL for future generations- not just of learners, but of our humanity/</a:t>
            </a:r>
          </a:p>
          <a:p>
            <a:endParaRPr lang="en-US" dirty="0"/>
          </a:p>
          <a:p>
            <a:r>
              <a:rPr lang="en-US" dirty="0"/>
              <a:t>Student Mental Health and Well being: Student mental health isn’t a one-off project.. It’s an ongoing commitment that extends beyond implementation. So much of what are emerging as trends in PSI directly affect student mental health, from the educational technologies we procure that may cause harm to students, to the way in which we assess, to offering students alternative ways of learning, and to actually addressing the challenges that face our humanity by offering programs to help </a:t>
            </a:r>
            <a:r>
              <a:rPr lang="en-US" dirty="0" err="1"/>
              <a:t>studemts</a:t>
            </a:r>
            <a:r>
              <a:rPr lang="en-US" dirty="0"/>
              <a:t> be a part of the solution.</a:t>
            </a:r>
          </a:p>
        </p:txBody>
      </p:sp>
      <p:sp>
        <p:nvSpPr>
          <p:cNvPr id="4" name="Slide Number Placeholder 3"/>
          <p:cNvSpPr>
            <a:spLocks noGrp="1"/>
          </p:cNvSpPr>
          <p:nvPr>
            <p:ph type="sldNum" sz="quarter" idx="5"/>
          </p:nvPr>
        </p:nvSpPr>
        <p:spPr/>
        <p:txBody>
          <a:bodyPr/>
          <a:lstStyle/>
          <a:p>
            <a:fld id="{C608F43B-2871-463A-AD9E-8FFEE86A9B16}" type="slidenum">
              <a:rPr lang="en-US" smtClean="0"/>
              <a:t>25</a:t>
            </a:fld>
            <a:endParaRPr lang="en-US"/>
          </a:p>
        </p:txBody>
      </p:sp>
    </p:spTree>
    <p:extLst>
      <p:ext uri="{BB962C8B-B14F-4D97-AF65-F5344CB8AC3E}">
        <p14:creationId xmlns:p14="http://schemas.microsoft.com/office/powerpoint/2010/main" val="424704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thank you and a bit of nostalgia I ask </a:t>
            </a:r>
            <a:r>
              <a:rPr lang="en-US" dirty="0" err="1"/>
              <a:t>ChatGPT</a:t>
            </a:r>
            <a:r>
              <a:rPr lang="en-US" dirty="0"/>
              <a:t> to put together the top 10 songs from 1994- you can access the playlist on </a:t>
            </a:r>
            <a:r>
              <a:rPr lang="en-US" dirty="0" err="1"/>
              <a:t>spotfiy</a:t>
            </a:r>
            <a:r>
              <a:rPr lang="en-US" dirty="0"/>
              <a:t> but scanning the QR code above.</a:t>
            </a:r>
          </a:p>
          <a:p>
            <a:endParaRPr lang="en-US" dirty="0"/>
          </a:p>
          <a:p>
            <a:r>
              <a:rPr lang="en-US" dirty="0"/>
              <a:t>Thank you!</a:t>
            </a:r>
          </a:p>
          <a:p>
            <a:endParaRPr lang="en-US"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26</a:t>
            </a:fld>
            <a:endParaRPr lang="en-US"/>
          </a:p>
        </p:txBody>
      </p:sp>
    </p:spTree>
    <p:extLst>
      <p:ext uri="{BB962C8B-B14F-4D97-AF65-F5344CB8AC3E}">
        <p14:creationId xmlns:p14="http://schemas.microsoft.com/office/powerpoint/2010/main" val="2173871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However, before we do that I want say that this year our community lost a valuable member, a mentor to many, and a kind hearted soul- Irwin DeVries. who was part of the </a:t>
            </a:r>
            <a:r>
              <a:rPr lang="en-CA" dirty="0">
                <a:hlinkClick r:id="rId3"/>
              </a:rPr>
              <a:t>early developments of open education in British Columbia</a:t>
            </a:r>
            <a:r>
              <a:rPr lang="en-CA" dirty="0"/>
              <a:t>, an Associate Provost of </a:t>
            </a:r>
            <a:r>
              <a:rPr lang="en-CA" dirty="0">
                <a:hlinkClick r:id="rId4"/>
              </a:rPr>
              <a:t>Open Learning at Thompson Rivers University</a:t>
            </a:r>
            <a:r>
              <a:rPr lang="en-CA" dirty="0"/>
              <a:t>, and most recently, </a:t>
            </a:r>
            <a:r>
              <a:rPr lang="en-CA" dirty="0">
                <a:hlinkClick r:id="rId5"/>
              </a:rPr>
              <a:t>associate faculty in Education &amp; Technology at Royal Roads University 1</a:t>
            </a:r>
            <a:r>
              <a:rPr lang="en-CA" dirty="0"/>
              <a:t>. For those who knew Irwin he will always be remembered as an educator, someone who was at the forefront of open education practice and instructional design, and as someone who was one of the early leaders and creators of the Educational Technology Users Group.</a:t>
            </a:r>
          </a:p>
          <a:p>
            <a:endParaRPr lang="en-CA" dirty="0"/>
          </a:p>
          <a:p>
            <a:r>
              <a:rPr lang="en-CA" dirty="0"/>
              <a:t>As Irwin was one of the early founders of ETUG, I wanted to share some words he recorded for the 25</a:t>
            </a:r>
            <a:r>
              <a:rPr lang="en-CA" baseline="30000" dirty="0"/>
              <a:t>th</a:t>
            </a:r>
            <a:r>
              <a:rPr lang="en-CA" dirty="0"/>
              <a:t> ETUG Anniversary. In this video, Irwin shares with us the beginnings of ETUG, the origin story if you will. I hope you enjoy hearing his voice again as much as I do.</a:t>
            </a:r>
          </a:p>
          <a:p>
            <a:endParaRPr lang="en-CA" dirty="0"/>
          </a:p>
          <a:p>
            <a:r>
              <a:rPr lang="en-US" dirty="0"/>
              <a:t>https://</a:t>
            </a:r>
            <a:r>
              <a:rPr lang="en-US" dirty="0" err="1"/>
              <a:t>media.bccampus.ca</a:t>
            </a:r>
            <a:r>
              <a:rPr lang="en-US" dirty="0"/>
              <a:t>/media/Emeritus+Irwin+DeVries+on+ETUG+25th+Anniversary/0_4lwvi30c</a:t>
            </a:r>
          </a:p>
          <a:p>
            <a:endParaRPr lang="en-US" dirty="0"/>
          </a:p>
          <a:p>
            <a:r>
              <a:rPr lang="en-US" dirty="0"/>
              <a:t>Irwin ended with his hopes for the future and I will echo them- let’s continue to welcome new educational technologists, instructional designers, instructors and students to ETUG. Lets continue to be a space where young professionals feel welcomed and included. And let’s continue to discuss technologies with both enthusiasm and with a critical </a:t>
            </a:r>
            <a:r>
              <a:rPr lang="en-US" dirty="0" err="1"/>
              <a:t>lense</a:t>
            </a:r>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2</a:t>
            </a:fld>
            <a:endParaRPr lang="en-US"/>
          </a:p>
        </p:txBody>
      </p:sp>
    </p:spTree>
    <p:extLst>
      <p:ext uri="{BB962C8B-B14F-4D97-AF65-F5344CB8AC3E}">
        <p14:creationId xmlns:p14="http://schemas.microsoft.com/office/powerpoint/2010/main" val="1656438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the printed document- which </a:t>
            </a:r>
            <a:r>
              <a:rPr lang="en-US" dirty="0" err="1"/>
              <a:t>highights</a:t>
            </a:r>
            <a:r>
              <a:rPr lang="en-US" dirty="0"/>
              <a:t> some of our objectives under each theme</a:t>
            </a:r>
          </a:p>
        </p:txBody>
      </p:sp>
      <p:sp>
        <p:nvSpPr>
          <p:cNvPr id="4" name="Slide Number Placeholder 3"/>
          <p:cNvSpPr>
            <a:spLocks noGrp="1"/>
          </p:cNvSpPr>
          <p:nvPr>
            <p:ph type="sldNum" sz="quarter" idx="5"/>
          </p:nvPr>
        </p:nvSpPr>
        <p:spPr/>
        <p:txBody>
          <a:bodyPr/>
          <a:lstStyle/>
          <a:p>
            <a:fld id="{C608F43B-2871-463A-AD9E-8FFEE86A9B16}" type="slidenum">
              <a:rPr lang="en-US" smtClean="0"/>
              <a:t>11</a:t>
            </a:fld>
            <a:endParaRPr lang="en-US"/>
          </a:p>
        </p:txBody>
      </p:sp>
    </p:spTree>
    <p:extLst>
      <p:ext uri="{BB962C8B-B14F-4D97-AF65-F5344CB8AC3E}">
        <p14:creationId xmlns:p14="http://schemas.microsoft.com/office/powerpoint/2010/main" val="2590103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13</a:t>
            </a:fld>
            <a:endParaRPr lang="en-US"/>
          </a:p>
        </p:txBody>
      </p:sp>
    </p:spTree>
    <p:extLst>
      <p:ext uri="{BB962C8B-B14F-4D97-AF65-F5344CB8AC3E}">
        <p14:creationId xmlns:p14="http://schemas.microsoft.com/office/powerpoint/2010/main" val="243651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a:t>
            </a:r>
            <a:r>
              <a:rPr lang="en-CA" dirty="0"/>
              <a:t>n advance of a strategic planning retreat at the beginning of the year, I researched emerging trends shaping the future of post-secondary education in B.C. and in the country overall to provide context and frame our thinking.</a:t>
            </a:r>
          </a:p>
        </p:txBody>
      </p:sp>
      <p:sp>
        <p:nvSpPr>
          <p:cNvPr id="4" name="Slide Number Placeholder 3"/>
          <p:cNvSpPr>
            <a:spLocks noGrp="1"/>
          </p:cNvSpPr>
          <p:nvPr>
            <p:ph type="sldNum" sz="quarter" idx="5"/>
          </p:nvPr>
        </p:nvSpPr>
        <p:spPr/>
        <p:txBody>
          <a:bodyPr/>
          <a:lstStyle/>
          <a:p>
            <a:fld id="{C608F43B-2871-463A-AD9E-8FFEE86A9B16}" type="slidenum">
              <a:rPr lang="en-US" smtClean="0"/>
              <a:t>14</a:t>
            </a:fld>
            <a:endParaRPr lang="en-US"/>
          </a:p>
        </p:txBody>
      </p:sp>
    </p:spTree>
    <p:extLst>
      <p:ext uri="{BB962C8B-B14F-4D97-AF65-F5344CB8AC3E}">
        <p14:creationId xmlns:p14="http://schemas.microsoft.com/office/powerpoint/2010/main" val="2086342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hlinkClick r:id="rId3"/>
              </a:rPr>
              <a:t>https://youtu.be/XpZ5STahhPE?feature=shared</a:t>
            </a:r>
            <a:endParaRPr lang="en-US"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15</a:t>
            </a:fld>
            <a:endParaRPr lang="en-US"/>
          </a:p>
        </p:txBody>
      </p:sp>
    </p:spTree>
    <p:extLst>
      <p:ext uri="{BB962C8B-B14F-4D97-AF65-F5344CB8AC3E}">
        <p14:creationId xmlns:p14="http://schemas.microsoft.com/office/powerpoint/2010/main" val="2086784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16</a:t>
            </a:fld>
            <a:endParaRPr lang="en-US"/>
          </a:p>
        </p:txBody>
      </p:sp>
    </p:spTree>
    <p:extLst>
      <p:ext uri="{BB962C8B-B14F-4D97-AF65-F5344CB8AC3E}">
        <p14:creationId xmlns:p14="http://schemas.microsoft.com/office/powerpoint/2010/main" val="34952432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think I can talk about emerging trends in Post Secondary Institutions without discussing AI. It’s here, it’s staying, and</a:t>
            </a:r>
          </a:p>
          <a:p>
            <a:r>
              <a:rPr lang="en-US" dirty="0"/>
              <a:t>The trend isn’t so much that AI exists. We know that. The emerging trend is HOW we use AI and why we need to be looking at AI with a critical </a:t>
            </a:r>
            <a:r>
              <a:rPr lang="en-US" dirty="0" err="1"/>
              <a:t>lense</a:t>
            </a:r>
            <a:r>
              <a:rPr lang="en-US" dirty="0"/>
              <a:t>. </a:t>
            </a:r>
          </a:p>
          <a:p>
            <a:r>
              <a:rPr lang="en-US" dirty="0"/>
              <a:t>The AI being used in our institutions, mostly CHATGPT was not designed with pedagogy or inclusion in mind. It is based on a data set from the past, and in fact an exclusive set of data from the past.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need to be a part of the design of the AI.</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Jutta </a:t>
            </a:r>
            <a:r>
              <a:rPr lang="en-US" dirty="0" err="1"/>
              <a:t>Treviranus</a:t>
            </a:r>
            <a:r>
              <a:rPr lang="en-US" dirty="0"/>
              <a:t> of the Inclusive Design Research Centre based out of OCADU says “education needs to demand a different type of AI she goes on to say “Is what we have been doing in the past the direction we want to go 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accessible BC act became effective in 2022. I bring this to your attention because as such, post secondary institutions needed to bring their community together to draft an accessibility plan for their institution. As we look into procuring future educational technologies, those that may be AI related and those that may be AI detection related (a whole different talk)- we can utilize the accessibility act to ask the questions in the procurement process. Is the tool inclusive? Is the tool equitable? Is the tool bias? How does the tool address diversity? We can start getting involved in the committees to then enact policy in support of our students vs. in harm of our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17</a:t>
            </a:fld>
            <a:endParaRPr lang="en-US"/>
          </a:p>
        </p:txBody>
      </p:sp>
    </p:spTree>
    <p:extLst>
      <p:ext uri="{BB962C8B-B14F-4D97-AF65-F5344CB8AC3E}">
        <p14:creationId xmlns:p14="http://schemas.microsoft.com/office/powerpoint/2010/main" val="893276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Lacey Robinson, Author of ”Justice Seekers” and the CEO and President of </a:t>
            </a:r>
            <a:r>
              <a:rPr lang="en-US" dirty="0" err="1"/>
              <a:t>UnboundEd</a:t>
            </a:r>
            <a:r>
              <a:rPr lang="en-US" dirty="0"/>
              <a:t> says forget about artificial intelligence and focus on authentic intelligence. As educational technologists I don’t think we can forget about the tool per say, BUT I do think we need to start remembering that the use of technology in our institutions is for education purposes. EDUCATIONAL TECHNOLOGY. Education first… and yet we get so consumed by the tool- what is it going to do, how will it take over our school systems, how will it take over our jobs. </a:t>
            </a:r>
          </a:p>
          <a:p>
            <a:endParaRPr lang="en-US" dirty="0"/>
          </a:p>
          <a:p>
            <a:r>
              <a:rPr lang="en-US" dirty="0"/>
              <a:t>If we want our students to be using AI and learning about AI, we, as educational technologist and Instructors need to be well versed in what AI is- what are the core competencies we are actually wanting our students to graduate with? Evaluation skills, critical thinking skills, analytical skills and the ability to create. </a:t>
            </a:r>
          </a:p>
          <a:p>
            <a:endParaRPr lang="en-US" dirty="0"/>
          </a:p>
          <a:p>
            <a:endParaRPr lang="en-US" dirty="0"/>
          </a:p>
        </p:txBody>
      </p:sp>
      <p:sp>
        <p:nvSpPr>
          <p:cNvPr id="4" name="Slide Number Placeholder 3"/>
          <p:cNvSpPr>
            <a:spLocks noGrp="1"/>
          </p:cNvSpPr>
          <p:nvPr>
            <p:ph type="sldNum" sz="quarter" idx="5"/>
          </p:nvPr>
        </p:nvSpPr>
        <p:spPr/>
        <p:txBody>
          <a:bodyPr/>
          <a:lstStyle/>
          <a:p>
            <a:fld id="{C608F43B-2871-463A-AD9E-8FFEE86A9B16}" type="slidenum">
              <a:rPr lang="en-US" smtClean="0"/>
              <a:t>18</a:t>
            </a:fld>
            <a:endParaRPr lang="en-US"/>
          </a:p>
        </p:txBody>
      </p:sp>
    </p:spTree>
    <p:extLst>
      <p:ext uri="{BB962C8B-B14F-4D97-AF65-F5344CB8AC3E}">
        <p14:creationId xmlns:p14="http://schemas.microsoft.com/office/powerpoint/2010/main" val="39448708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with Presen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83685"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Presentation Title Slide</a:t>
            </a:r>
          </a:p>
        </p:txBody>
      </p:sp>
      <p:sp>
        <p:nvSpPr>
          <p:cNvPr id="3" name="Subtitle 2"/>
          <p:cNvSpPr>
            <a:spLocks noGrp="1"/>
          </p:cNvSpPr>
          <p:nvPr>
            <p:ph type="subTitle" idx="1" hasCustomPrompt="1"/>
          </p:nvPr>
        </p:nvSpPr>
        <p:spPr>
          <a:xfrm>
            <a:off x="783686"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
        <p:nvSpPr>
          <p:cNvPr id="11" name="Text Placeholder 10">
            <a:extLst>
              <a:ext uri="{FF2B5EF4-FFF2-40B4-BE49-F238E27FC236}">
                <a16:creationId xmlns:a16="http://schemas.microsoft.com/office/drawing/2014/main" id="{96B51E90-7590-46B2-B8FE-B5A8C21828BD}"/>
              </a:ext>
            </a:extLst>
          </p:cNvPr>
          <p:cNvSpPr>
            <a:spLocks noGrp="1"/>
          </p:cNvSpPr>
          <p:nvPr>
            <p:ph type="body" sz="quarter" idx="13" hasCustomPrompt="1"/>
          </p:nvPr>
        </p:nvSpPr>
        <p:spPr>
          <a:xfrm>
            <a:off x="783685"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Presenter Information</a:t>
            </a:r>
          </a:p>
        </p:txBody>
      </p:sp>
    </p:spTree>
    <p:extLst>
      <p:ext uri="{BB962C8B-B14F-4D97-AF65-F5344CB8AC3E}">
        <p14:creationId xmlns:p14="http://schemas.microsoft.com/office/powerpoint/2010/main" val="1260599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1C279-953B-21E8-E99E-5D71449359F7}"/>
              </a:ext>
            </a:extLst>
          </p:cNvPr>
          <p:cNvSpPr>
            <a:spLocks noGrp="1"/>
          </p:cNvSpPr>
          <p:nvPr>
            <p:ph type="title" hasCustomPrompt="1"/>
          </p:nvPr>
        </p:nvSpPr>
        <p:spPr>
          <a:xfrm>
            <a:off x="628650" y="-1164105"/>
            <a:ext cx="7886700" cy="994172"/>
          </a:xfrm>
        </p:spPr>
        <p:txBody>
          <a:bodyPr/>
          <a:lstStyle/>
          <a:p>
            <a:r>
              <a:rPr lang="en-US" dirty="0"/>
              <a:t>Blank</a:t>
            </a:r>
          </a:p>
        </p:txBody>
      </p:sp>
    </p:spTree>
    <p:extLst>
      <p:ext uri="{BB962C8B-B14F-4D97-AF65-F5344CB8AC3E}">
        <p14:creationId xmlns:p14="http://schemas.microsoft.com/office/powerpoint/2010/main" val="2336008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over (with C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1CD9165-474D-DFE2-BBD7-F1026D5ED72E}"/>
              </a:ext>
            </a:extLst>
          </p:cNvPr>
          <p:cNvSpPr>
            <a:spLocks noGrp="1"/>
          </p:cNvSpPr>
          <p:nvPr>
            <p:ph type="ctrTitle" hasCustomPrompt="1"/>
          </p:nvPr>
        </p:nvSpPr>
        <p:spPr>
          <a:xfrm>
            <a:off x="796358" y="969578"/>
            <a:ext cx="6107821" cy="1550661"/>
          </a:xfrm>
        </p:spPr>
        <p:txBody>
          <a:bodyPr anchor="b">
            <a:normAutofit/>
          </a:bodyPr>
          <a:lstStyle>
            <a:lvl1pPr algn="l">
              <a:defRPr sz="4400"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Final Slide</a:t>
            </a:r>
          </a:p>
        </p:txBody>
      </p:sp>
      <p:sp>
        <p:nvSpPr>
          <p:cNvPr id="5" name="Subtitle 2">
            <a:extLst>
              <a:ext uri="{FF2B5EF4-FFF2-40B4-BE49-F238E27FC236}">
                <a16:creationId xmlns:a16="http://schemas.microsoft.com/office/drawing/2014/main" id="{734C0443-5810-C08C-D2B4-B218813353F5}"/>
              </a:ext>
            </a:extLst>
          </p:cNvPr>
          <p:cNvSpPr>
            <a:spLocks noGrp="1"/>
          </p:cNvSpPr>
          <p:nvPr>
            <p:ph type="subTitle" idx="1" hasCustomPrompt="1"/>
          </p:nvPr>
        </p:nvSpPr>
        <p:spPr>
          <a:xfrm>
            <a:off x="796359" y="2535448"/>
            <a:ext cx="6107822" cy="541821"/>
          </a:xfrm>
        </p:spPr>
        <p:txBody>
          <a:bodyPr>
            <a:normAutofit/>
          </a:bodyPr>
          <a:lstStyle>
            <a:lvl1pPr marL="0" indent="0" algn="l">
              <a:buNone/>
              <a:defRPr sz="2400" b="0" i="0">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Questions?</a:t>
            </a:r>
          </a:p>
        </p:txBody>
      </p:sp>
      <p:sp>
        <p:nvSpPr>
          <p:cNvPr id="6" name="Text Placeholder 10">
            <a:extLst>
              <a:ext uri="{FF2B5EF4-FFF2-40B4-BE49-F238E27FC236}">
                <a16:creationId xmlns:a16="http://schemas.microsoft.com/office/drawing/2014/main" id="{3FB3FC21-EB7A-1163-6099-DF404F46D1A3}"/>
              </a:ext>
            </a:extLst>
          </p:cNvPr>
          <p:cNvSpPr>
            <a:spLocks noGrp="1"/>
          </p:cNvSpPr>
          <p:nvPr>
            <p:ph type="body" sz="quarter" idx="13" hasCustomPrompt="1"/>
          </p:nvPr>
        </p:nvSpPr>
        <p:spPr>
          <a:xfrm>
            <a:off x="796358" y="3230274"/>
            <a:ext cx="4031936" cy="1214535"/>
          </a:xfrm>
        </p:spPr>
        <p:txBody>
          <a:bodyPr>
            <a:normAutofit/>
          </a:bodyPr>
          <a:lstStyle>
            <a:lvl1pPr marL="0" indent="0">
              <a:buNone/>
              <a:defRPr sz="1300" b="0" i="0">
                <a:latin typeface="Noto Sans" panose="020B0502040504020204" pitchFamily="34" charset="0"/>
                <a:ea typeface="Noto Sans" panose="020B0502040504020204" pitchFamily="34" charset="0"/>
                <a:cs typeface="Noto Sans" panose="020B0502040504020204" pitchFamily="34" charset="0"/>
              </a:defRPr>
            </a:lvl1pPr>
          </a:lstStyle>
          <a:p>
            <a:pPr lvl="0"/>
            <a:r>
              <a:rPr lang="en-US" dirty="0"/>
              <a:t>Attributions</a:t>
            </a:r>
          </a:p>
        </p:txBody>
      </p:sp>
    </p:spTree>
    <p:extLst>
      <p:ext uri="{BB962C8B-B14F-4D97-AF65-F5344CB8AC3E}">
        <p14:creationId xmlns:p14="http://schemas.microsoft.com/office/powerpoint/2010/main" val="3868818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39579" y="1070919"/>
            <a:ext cx="8064843" cy="1312523"/>
          </a:xfrm>
        </p:spPr>
        <p:txBody>
          <a:bodyPr anchor="b">
            <a:normAutofit/>
          </a:bodyPr>
          <a:lstStyle>
            <a:lvl1pPr algn="ctr">
              <a:defRPr sz="4400" b="0" i="0">
                <a:solidFill>
                  <a:schemeClr val="bg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Section Header</a:t>
            </a:r>
          </a:p>
        </p:txBody>
      </p:sp>
      <p:sp>
        <p:nvSpPr>
          <p:cNvPr id="3" name="Subtitle 2"/>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urpl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8F096A5-69C5-7787-7D8B-8E3AF20F8BC3}"/>
              </a:ext>
            </a:extLst>
          </p:cNvPr>
          <p:cNvSpPr>
            <a:spLocks noGrp="1"/>
          </p:cNvSpPr>
          <p:nvPr>
            <p:ph type="ctrTitle" hasCustomPrompt="1"/>
          </p:nvPr>
        </p:nvSpPr>
        <p:spPr>
          <a:xfrm>
            <a:off x="1392194" y="1070919"/>
            <a:ext cx="6359612" cy="1312523"/>
          </a:xfrm>
        </p:spPr>
        <p:txBody>
          <a:bodyPr anchor="b">
            <a:normAutofit/>
          </a:bodyPr>
          <a:lstStyle>
            <a:lvl1pPr algn="ctr">
              <a:defRPr sz="4400" b="0" i="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Section Header</a:t>
            </a:r>
          </a:p>
        </p:txBody>
      </p:sp>
      <p:sp>
        <p:nvSpPr>
          <p:cNvPr id="5" name="Subtitle 2">
            <a:extLst>
              <a:ext uri="{FF2B5EF4-FFF2-40B4-BE49-F238E27FC236}">
                <a16:creationId xmlns:a16="http://schemas.microsoft.com/office/drawing/2014/main" id="{1225DA01-541C-E9A4-746D-BB4235715E36}"/>
              </a:ext>
            </a:extLst>
          </p:cNvPr>
          <p:cNvSpPr>
            <a:spLocks noGrp="1"/>
          </p:cNvSpPr>
          <p:nvPr>
            <p:ph type="subTitle" idx="1" hasCustomPrompt="1"/>
          </p:nvPr>
        </p:nvSpPr>
        <p:spPr>
          <a:xfrm>
            <a:off x="1392194" y="2628640"/>
            <a:ext cx="6359612" cy="1807719"/>
          </a:xfrm>
        </p:spPr>
        <p:txBody>
          <a:bodyPr>
            <a:normAutofit/>
          </a:bodyPr>
          <a:lstStyle>
            <a:lvl1pPr marL="0" indent="0" algn="ctr">
              <a:buNone/>
              <a:defRPr sz="2800" b="0" i="0">
                <a:solidFill>
                  <a:schemeClr val="tx1"/>
                </a:solidFill>
                <a:latin typeface="Noto Sans Medium" panose="020B0502040504020204" pitchFamily="34" charset="0"/>
                <a:ea typeface="Noto Sans Medium" panose="020B0502040504020204" pitchFamily="34" charset="0"/>
                <a:cs typeface="Noto Sans Medium" panose="020B0502040504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974294"/>
            <a:ext cx="6858000" cy="2513235"/>
          </a:xfrm>
        </p:spPr>
        <p:txBody>
          <a:bodyPr anchor="ctr">
            <a:normAutofit/>
          </a:bodyPr>
          <a:lstStyle>
            <a:lvl1pPr algn="l">
              <a:defRPr sz="40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dirty="0"/>
              <a:t>“Quote”</a:t>
            </a:r>
          </a:p>
        </p:txBody>
      </p:sp>
      <p:sp>
        <p:nvSpPr>
          <p:cNvPr id="5" name="Text Placeholder 4">
            <a:extLst>
              <a:ext uri="{FF2B5EF4-FFF2-40B4-BE49-F238E27FC236}">
                <a16:creationId xmlns:a16="http://schemas.microsoft.com/office/drawing/2014/main" id="{9527DD61-C47B-44C4-B7AA-4856D6089102}"/>
              </a:ext>
            </a:extLst>
          </p:cNvPr>
          <p:cNvSpPr>
            <a:spLocks noGrp="1"/>
          </p:cNvSpPr>
          <p:nvPr>
            <p:ph type="body" sz="quarter" idx="10" hasCustomPrompt="1"/>
          </p:nvPr>
        </p:nvSpPr>
        <p:spPr>
          <a:xfrm>
            <a:off x="1143000" y="3487529"/>
            <a:ext cx="6858000" cy="1004957"/>
          </a:xfrm>
        </p:spPr>
        <p:txBody>
          <a:bodyPr/>
          <a:lstStyle>
            <a:lvl1pPr marL="0" indent="0" algn="l">
              <a:buNone/>
              <a:defRPr b="0" i="0">
                <a:solidFill>
                  <a:schemeClr val="bg1"/>
                </a:solidFill>
                <a:latin typeface="Noto Sans" panose="020B0502040504020204" pitchFamily="34" charset="0"/>
                <a:ea typeface="Noto Sans" panose="020B0502040504020204" pitchFamily="34" charset="0"/>
                <a:cs typeface="Noto Sans" panose="020B0502040504020204" pitchFamily="34" charset="0"/>
              </a:defRPr>
            </a:lvl1pPr>
            <a:lvl2pPr marL="342900" indent="0">
              <a:buNone/>
              <a:defRPr/>
            </a:lvl2pPr>
          </a:lstStyle>
          <a:p>
            <a:pPr lvl="0"/>
            <a:r>
              <a:rPr lang="en-US" dirty="0"/>
              <a:t>- Source of quote</a:t>
            </a:r>
          </a:p>
          <a:p>
            <a:pPr lvl="1"/>
            <a:endParaRPr lang="en-CA" dirty="0"/>
          </a:p>
        </p:txBody>
      </p:sp>
    </p:spTree>
    <p:extLst>
      <p:ext uri="{BB962C8B-B14F-4D97-AF65-F5344CB8AC3E}">
        <p14:creationId xmlns:p14="http://schemas.microsoft.com/office/powerpoint/2010/main" val="1283296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rt Slide (dark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01841" y="228200"/>
            <a:ext cx="7699159" cy="1263250"/>
          </a:xfrm>
        </p:spPr>
        <p:txBody>
          <a:bodyPr anchor="t">
            <a:normAutofit/>
          </a:bodyPr>
          <a:lstStyle>
            <a:lvl1pPr algn="l">
              <a:defRPr sz="4000" b="0" i="0">
                <a:solidFill>
                  <a:schemeClr val="bg1"/>
                </a:solidFill>
                <a:latin typeface="Noto Sans Medium" panose="020B0502040504020204" pitchFamily="34" charset="0"/>
                <a:ea typeface="Noto Sans Medium" panose="020B0502040504020204" pitchFamily="34" charset="0"/>
                <a:cs typeface="Noto Sans Medium" panose="020B0502040504020204" pitchFamily="34" charset="0"/>
              </a:defRPr>
            </a:lvl1pPr>
          </a:lstStyle>
          <a:p>
            <a:r>
              <a:rPr lang="en-US" dirty="0"/>
              <a:t>Chart Slide Title</a:t>
            </a:r>
          </a:p>
        </p:txBody>
      </p:sp>
    </p:spTree>
    <p:extLst>
      <p:ext uri="{BB962C8B-B14F-4D97-AF65-F5344CB8AC3E}">
        <p14:creationId xmlns:p14="http://schemas.microsoft.com/office/powerpoint/2010/main" val="1910137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64658" y="273844"/>
            <a:ext cx="7299015" cy="994172"/>
          </a:xfrm>
        </p:spPr>
        <p:txBody>
          <a:bodyPr/>
          <a:lstStyle>
            <a:lvl1pP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(Two Column)</a:t>
            </a:r>
          </a:p>
        </p:txBody>
      </p:sp>
      <p:sp>
        <p:nvSpPr>
          <p:cNvPr id="3" name="Content Placeholder 2"/>
          <p:cNvSpPr>
            <a:spLocks noGrp="1"/>
          </p:cNvSpPr>
          <p:nvPr>
            <p:ph sz="half" idx="1"/>
          </p:nvPr>
        </p:nvSpPr>
        <p:spPr>
          <a:xfrm>
            <a:off x="380326" y="1456565"/>
            <a:ext cx="3943351"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72000" y="1456565"/>
            <a:ext cx="4191674" cy="3176157"/>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1348" y="273845"/>
            <a:ext cx="7431311"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1)</a:t>
            </a:r>
          </a:p>
        </p:txBody>
      </p:sp>
      <p:sp>
        <p:nvSpPr>
          <p:cNvPr id="3" name="Content Placeholder 2"/>
          <p:cNvSpPr>
            <a:spLocks noGrp="1"/>
          </p:cNvSpPr>
          <p:nvPr>
            <p:ph idx="1"/>
          </p:nvPr>
        </p:nvSpPr>
        <p:spPr>
          <a:xfrm>
            <a:off x="891348" y="1369219"/>
            <a:ext cx="7431311" cy="312042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19379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tandard Slide - Center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8ABEF60-2F79-D91B-3381-DDEC24DF332E}"/>
              </a:ext>
            </a:extLst>
          </p:cNvPr>
          <p:cNvSpPr>
            <a:spLocks noGrp="1"/>
          </p:cNvSpPr>
          <p:nvPr>
            <p:ph type="title" hasCustomPrompt="1"/>
          </p:nvPr>
        </p:nvSpPr>
        <p:spPr>
          <a:xfrm>
            <a:off x="833479" y="273845"/>
            <a:ext cx="7419173" cy="994172"/>
          </a:xfrm>
        </p:spPr>
        <p:txBody>
          <a:bodyPr/>
          <a:lstStyle>
            <a:lvl1pPr algn="ctr">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 (Option 2)</a:t>
            </a:r>
          </a:p>
        </p:txBody>
      </p:sp>
      <p:sp>
        <p:nvSpPr>
          <p:cNvPr id="5" name="Content Placeholder 2">
            <a:extLst>
              <a:ext uri="{FF2B5EF4-FFF2-40B4-BE49-F238E27FC236}">
                <a16:creationId xmlns:a16="http://schemas.microsoft.com/office/drawing/2014/main" id="{E4FEDF7A-3288-8F8C-C249-40D4C2CB7D06}"/>
              </a:ext>
            </a:extLst>
          </p:cNvPr>
          <p:cNvSpPr>
            <a:spLocks noGrp="1"/>
          </p:cNvSpPr>
          <p:nvPr>
            <p:ph idx="1"/>
          </p:nvPr>
        </p:nvSpPr>
        <p:spPr>
          <a:xfrm>
            <a:off x="833479" y="1369219"/>
            <a:ext cx="7419173" cy="3120428"/>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328223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andard Slide - with Copy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1383738" y="4489647"/>
            <a:ext cx="7131612" cy="435130"/>
          </a:xfrm>
        </p:spPr>
        <p:txBody>
          <a:bodyPr>
            <a:normAutofit/>
          </a:bodyPr>
          <a:lstStyle>
            <a:lvl1pPr marL="0" indent="0">
              <a:buNone/>
              <a:defRPr sz="1000" b="0" i="0">
                <a:latin typeface="Noto Sans Light" panose="020B0402040504020204" pitchFamily="34" charset="0"/>
                <a:ea typeface="Noto Sans Light" panose="020B0402040504020204" pitchFamily="34" charset="0"/>
                <a:cs typeface="Noto Sans Light" panose="020B0402040504020204" pitchFamily="34" charset="0"/>
              </a:defRPr>
            </a:lvl1pPr>
          </a:lstStyle>
          <a:p>
            <a:pPr lvl="0"/>
            <a:r>
              <a:rPr lang="en-US" dirty="0"/>
              <a:t>Copyright</a:t>
            </a:r>
          </a:p>
        </p:txBody>
      </p:sp>
      <p:sp>
        <p:nvSpPr>
          <p:cNvPr id="5" name="Title 1">
            <a:extLst>
              <a:ext uri="{FF2B5EF4-FFF2-40B4-BE49-F238E27FC236}">
                <a16:creationId xmlns:a16="http://schemas.microsoft.com/office/drawing/2014/main" id="{041D671B-8F33-7960-59EC-513683590E8B}"/>
              </a:ext>
            </a:extLst>
          </p:cNvPr>
          <p:cNvSpPr>
            <a:spLocks noGrp="1"/>
          </p:cNvSpPr>
          <p:nvPr>
            <p:ph type="title" hasCustomPrompt="1"/>
          </p:nvPr>
        </p:nvSpPr>
        <p:spPr>
          <a:xfrm>
            <a:off x="339866" y="273845"/>
            <a:ext cx="5785806" cy="994172"/>
          </a:xfrm>
        </p:spPr>
        <p:txBody>
          <a:bodyPr/>
          <a:lstStyle>
            <a:lvl1pPr algn="l">
              <a:defRPr b="0" i="0">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dirty="0"/>
              <a:t>Title and Content</a:t>
            </a:r>
          </a:p>
        </p:txBody>
      </p:sp>
      <p:sp>
        <p:nvSpPr>
          <p:cNvPr id="6" name="Content Placeholder 2">
            <a:extLst>
              <a:ext uri="{FF2B5EF4-FFF2-40B4-BE49-F238E27FC236}">
                <a16:creationId xmlns:a16="http://schemas.microsoft.com/office/drawing/2014/main" id="{670D0A95-B44B-FED9-F305-F0A85E760A2B}"/>
              </a:ext>
            </a:extLst>
          </p:cNvPr>
          <p:cNvSpPr>
            <a:spLocks noGrp="1"/>
          </p:cNvSpPr>
          <p:nvPr>
            <p:ph idx="1"/>
          </p:nvPr>
        </p:nvSpPr>
        <p:spPr>
          <a:xfrm>
            <a:off x="1383738" y="1369219"/>
            <a:ext cx="7131612" cy="3057124"/>
          </a:xfrm>
        </p:spPr>
        <p:txBody>
          <a:bodyPr/>
          <a:lstStyle>
            <a:lvl1pPr>
              <a:defRPr b="0" i="0">
                <a:latin typeface="Noto Sans" panose="020B0502040504020204" pitchFamily="34" charset="0"/>
                <a:ea typeface="Noto Sans" panose="020B0502040504020204" pitchFamily="34" charset="0"/>
                <a:cs typeface="Noto Sans" panose="020B0502040504020204" pitchFamily="34" charset="0"/>
              </a:defRPr>
            </a:lvl1pPr>
            <a:lvl2pPr>
              <a:defRPr b="0" i="0">
                <a:latin typeface="Noto Sans" panose="020B0502040504020204" pitchFamily="34" charset="0"/>
                <a:ea typeface="Noto Sans" panose="020B0502040504020204" pitchFamily="34" charset="0"/>
                <a:cs typeface="Noto Sans" panose="020B0502040504020204" pitchFamily="34" charset="0"/>
              </a:defRPr>
            </a:lvl2pPr>
            <a:lvl3pPr>
              <a:defRPr b="0" i="0">
                <a:latin typeface="Noto Sans" panose="020B0502040504020204" pitchFamily="34" charset="0"/>
                <a:ea typeface="Noto Sans" panose="020B0502040504020204" pitchFamily="34" charset="0"/>
                <a:cs typeface="Noto Sans" panose="020B0502040504020204" pitchFamily="34" charset="0"/>
              </a:defRPr>
            </a:lvl3pPr>
            <a:lvl4pPr>
              <a:defRPr b="0" i="0">
                <a:latin typeface="Noto Sans" panose="020B0502040504020204" pitchFamily="34" charset="0"/>
                <a:ea typeface="Noto Sans" panose="020B0502040504020204" pitchFamily="34" charset="0"/>
                <a:cs typeface="Noto Sans" panose="020B0502040504020204" pitchFamily="34" charset="0"/>
              </a:defRPr>
            </a:lvl4pPr>
            <a:lvl5pPr>
              <a:defRPr b="0" i="0">
                <a:latin typeface="Noto Sans" panose="020B0502040504020204" pitchFamily="34" charset="0"/>
                <a:ea typeface="Noto Sans" panose="020B0502040504020204" pitchFamily="34" charset="0"/>
                <a:cs typeface="Noto Sans" panose="020B05020405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065931"/>
      </p:ext>
    </p:extLst>
  </p:cSld>
  <p:clrMap bg1="lt1" tx1="dk1" bg2="lt2" tx2="dk2" accent1="accent1" accent2="accent2" accent3="accent3" accent4="accent4" accent5="accent5" accent6="accent6" hlink="hlink" folHlink="folHlink"/>
  <p:sldLayoutIdLst>
    <p:sldLayoutId id="2147483709" r:id="rId1"/>
    <p:sldLayoutId id="2147483675" r:id="rId2"/>
    <p:sldLayoutId id="2147483703" r:id="rId3"/>
    <p:sldLayoutId id="2147483704" r:id="rId4"/>
    <p:sldLayoutId id="2147483710" r:id="rId5"/>
    <p:sldLayoutId id="2147483678" r:id="rId6"/>
    <p:sldLayoutId id="2147483688" r:id="rId7"/>
    <p:sldLayoutId id="2147483706" r:id="rId8"/>
    <p:sldLayoutId id="2147483702" r:id="rId9"/>
    <p:sldLayoutId id="2147483708" r:id="rId10"/>
    <p:sldLayoutId id="2147483707" r:id="rId11"/>
  </p:sldLayoutIdLst>
  <p:txStyles>
    <p:titleStyle>
      <a:lvl1pPr algn="l" defTabSz="685800" rtl="0" eaLnBrk="1" latinLnBrk="0" hangingPunct="1">
        <a:lnSpc>
          <a:spcPct val="90000"/>
        </a:lnSpc>
        <a:spcBef>
          <a:spcPct val="0"/>
        </a:spcBef>
        <a:buNone/>
        <a:defRPr sz="3300" b="0" i="0" kern="120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Helvetica Neue" charset="0"/>
          <a:ea typeface="Helvetica Neue" charset="0"/>
          <a:cs typeface="Helvetica Neue"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Helvetica Neue" charset="0"/>
          <a:ea typeface="Helvetica Neue" charset="0"/>
          <a:cs typeface="Helvetica Neue"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Helvetica Neue" charset="0"/>
          <a:ea typeface="Helvetica Neue" charset="0"/>
          <a:cs typeface="Helvetica Neue"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7.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media.bccampus.ca/media/Emeritus%20Irwin%20DeVries%20on%20ETUG%2025th%20Anniversary/0_4lwvi30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hyperlink" Target="http://chrome-extension/efaidnbmnnnibpcajpcglclefindmkaj/https:/assets.kpmg.com/content/dam/kpmg/ca/pdf/2022/03/reimagining-student-experience-in-higher-education-final-en.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20.jpe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hyperlink" Target="https://bccampus.ca/projects/archives/wellness/mental-health-and-wellness/" TargetMode="Externa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hyperlink" Target="mailto:acoolidge@bccampus.ca"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F881-BBDA-2FA9-3998-4DBDB797373B}"/>
              </a:ext>
            </a:extLst>
          </p:cNvPr>
          <p:cNvSpPr>
            <a:spLocks noGrp="1"/>
          </p:cNvSpPr>
          <p:nvPr>
            <p:ph type="ctrTitle"/>
          </p:nvPr>
        </p:nvSpPr>
        <p:spPr/>
        <p:txBody>
          <a:bodyPr/>
          <a:lstStyle/>
          <a:p>
            <a:r>
              <a:rPr lang="en-CA" dirty="0"/>
              <a:t>ETUG 30</a:t>
            </a:r>
            <a:r>
              <a:rPr lang="en-CA" baseline="30000" dirty="0"/>
              <a:t>th</a:t>
            </a:r>
            <a:r>
              <a:rPr lang="en-CA" dirty="0"/>
              <a:t> Anniversary</a:t>
            </a:r>
          </a:p>
        </p:txBody>
      </p:sp>
      <p:sp>
        <p:nvSpPr>
          <p:cNvPr id="4" name="Text Placeholder 3">
            <a:extLst>
              <a:ext uri="{FF2B5EF4-FFF2-40B4-BE49-F238E27FC236}">
                <a16:creationId xmlns:a16="http://schemas.microsoft.com/office/drawing/2014/main" id="{DFA0BA82-7A6D-8543-CC17-8A9D01D86475}"/>
              </a:ext>
            </a:extLst>
          </p:cNvPr>
          <p:cNvSpPr>
            <a:spLocks noGrp="1"/>
          </p:cNvSpPr>
          <p:nvPr>
            <p:ph type="body" sz="quarter" idx="13"/>
          </p:nvPr>
        </p:nvSpPr>
        <p:spPr/>
        <p:txBody>
          <a:bodyPr/>
          <a:lstStyle/>
          <a:p>
            <a:r>
              <a:rPr lang="en-CA" dirty="0"/>
              <a:t>Amanda Coolidge</a:t>
            </a:r>
          </a:p>
          <a:p>
            <a:r>
              <a:rPr lang="en-CA" dirty="0"/>
              <a:t>Executive Director, BCcampus</a:t>
            </a:r>
          </a:p>
          <a:p>
            <a:r>
              <a:rPr lang="en-CA" dirty="0"/>
              <a:t>May 9, 2024</a:t>
            </a:r>
            <a:endParaRPr lang="en-US" dirty="0"/>
          </a:p>
        </p:txBody>
      </p:sp>
    </p:spTree>
    <p:extLst>
      <p:ext uri="{BB962C8B-B14F-4D97-AF65-F5344CB8AC3E}">
        <p14:creationId xmlns:p14="http://schemas.microsoft.com/office/powerpoint/2010/main" val="601758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FA78F-808B-0660-E811-A49FDBE96272}"/>
              </a:ext>
            </a:extLst>
          </p:cNvPr>
          <p:cNvSpPr>
            <a:spLocks noGrp="1"/>
          </p:cNvSpPr>
          <p:nvPr>
            <p:ph type="ctrTitle"/>
          </p:nvPr>
        </p:nvSpPr>
        <p:spPr/>
        <p:txBody>
          <a:bodyPr>
            <a:normAutofit fontScale="90000"/>
          </a:bodyPr>
          <a:lstStyle/>
          <a:p>
            <a:br>
              <a:rPr lang="en-CA" dirty="0"/>
            </a:br>
            <a:r>
              <a:rPr lang="en-CA" sz="3600" dirty="0"/>
              <a:t>What else should we consider in developing our strategic plan?</a:t>
            </a:r>
            <a:br>
              <a:rPr lang="en-CA" sz="3600" dirty="0"/>
            </a:br>
            <a:endParaRPr lang="en-US" sz="3600" dirty="0"/>
          </a:p>
        </p:txBody>
      </p:sp>
      <p:graphicFrame>
        <p:nvGraphicFramePr>
          <p:cNvPr id="4" name="Diagram 3">
            <a:extLst>
              <a:ext uri="{FF2B5EF4-FFF2-40B4-BE49-F238E27FC236}">
                <a16:creationId xmlns:a16="http://schemas.microsoft.com/office/drawing/2014/main" id="{DBDE9D1B-1462-2DC9-09BC-ADE099479311}"/>
              </a:ext>
            </a:extLst>
          </p:cNvPr>
          <p:cNvGraphicFramePr/>
          <p:nvPr/>
        </p:nvGraphicFramePr>
        <p:xfrm>
          <a:off x="1524000" y="1831837"/>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7435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AFAA3-592C-D1F1-47E7-2A8B782C16C7}"/>
              </a:ext>
            </a:extLst>
          </p:cNvPr>
          <p:cNvSpPr>
            <a:spLocks noGrp="1"/>
          </p:cNvSpPr>
          <p:nvPr>
            <p:ph type="title"/>
          </p:nvPr>
        </p:nvSpPr>
        <p:spPr/>
        <p:txBody>
          <a:bodyPr/>
          <a:lstStyle/>
          <a:p>
            <a:r>
              <a:rPr lang="en-US" dirty="0"/>
              <a:t>2024-2027 BCcampus Themes</a:t>
            </a:r>
          </a:p>
        </p:txBody>
      </p:sp>
      <p:graphicFrame>
        <p:nvGraphicFramePr>
          <p:cNvPr id="4" name="Content Placeholder 3">
            <a:extLst>
              <a:ext uri="{FF2B5EF4-FFF2-40B4-BE49-F238E27FC236}">
                <a16:creationId xmlns:a16="http://schemas.microsoft.com/office/drawing/2014/main" id="{3AB9B12D-7E78-5718-6CAE-6138CD5D9AD6}"/>
              </a:ext>
            </a:extLst>
          </p:cNvPr>
          <p:cNvGraphicFramePr>
            <a:graphicFrameLocks noGrp="1"/>
          </p:cNvGraphicFramePr>
          <p:nvPr>
            <p:ph idx="1"/>
          </p:nvPr>
        </p:nvGraphicFramePr>
        <p:xfrm>
          <a:off x="833438" y="1370013"/>
          <a:ext cx="7419975" cy="3119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F250FD1-B29C-281A-C3F9-9F17FF36305C}"/>
              </a:ext>
            </a:extLst>
          </p:cNvPr>
          <p:cNvSpPr txBox="1"/>
          <p:nvPr/>
        </p:nvSpPr>
        <p:spPr>
          <a:xfrm>
            <a:off x="3122023" y="3200400"/>
            <a:ext cx="1554480" cy="738664"/>
          </a:xfrm>
          <a:prstGeom prst="rect">
            <a:avLst/>
          </a:prstGeom>
          <a:noFill/>
        </p:spPr>
        <p:txBody>
          <a:bodyPr wrap="square" rtlCol="0">
            <a:spAutoFit/>
          </a:bodyPr>
          <a:lstStyle/>
          <a:p>
            <a:r>
              <a:rPr lang="en-CA" sz="1400" dirty="0">
                <a:latin typeface="Noto Sans" panose="020B0502040504020204" pitchFamily="34" charset="0"/>
                <a:ea typeface="Noto Sans" panose="020B0502040504020204" pitchFamily="34" charset="0"/>
                <a:cs typeface="Noto Sans" panose="020B0502040504020204" pitchFamily="34" charset="0"/>
              </a:rPr>
              <a:t>Supporting organizational excellence</a:t>
            </a:r>
          </a:p>
        </p:txBody>
      </p:sp>
    </p:spTree>
    <p:extLst>
      <p:ext uri="{BB962C8B-B14F-4D97-AF65-F5344CB8AC3E}">
        <p14:creationId xmlns:p14="http://schemas.microsoft.com/office/powerpoint/2010/main" val="576416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90170-4110-1B6F-2BFB-6D66F5A92ED3}"/>
              </a:ext>
            </a:extLst>
          </p:cNvPr>
          <p:cNvSpPr>
            <a:spLocks noGrp="1"/>
          </p:cNvSpPr>
          <p:nvPr>
            <p:ph type="title"/>
          </p:nvPr>
        </p:nvSpPr>
        <p:spPr/>
        <p:txBody>
          <a:bodyPr/>
          <a:lstStyle/>
          <a:p>
            <a:r>
              <a:rPr lang="en-US" dirty="0"/>
              <a:t>Strategic Plan Overview</a:t>
            </a:r>
          </a:p>
        </p:txBody>
      </p:sp>
      <p:graphicFrame>
        <p:nvGraphicFramePr>
          <p:cNvPr id="4" name="Content Placeholder 3">
            <a:extLst>
              <a:ext uri="{FF2B5EF4-FFF2-40B4-BE49-F238E27FC236}">
                <a16:creationId xmlns:a16="http://schemas.microsoft.com/office/drawing/2014/main" id="{F0CD2D3C-D908-3944-6F90-EB99865C8332}"/>
              </a:ext>
            </a:extLst>
          </p:cNvPr>
          <p:cNvGraphicFramePr>
            <a:graphicFrameLocks noGrp="1"/>
          </p:cNvGraphicFramePr>
          <p:nvPr>
            <p:ph idx="1"/>
          </p:nvPr>
        </p:nvGraphicFramePr>
        <p:xfrm>
          <a:off x="1029736" y="1268017"/>
          <a:ext cx="7432675" cy="311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649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with text and images&#10;&#10;Description automatically generated">
            <a:extLst>
              <a:ext uri="{FF2B5EF4-FFF2-40B4-BE49-F238E27FC236}">
                <a16:creationId xmlns:a16="http://schemas.microsoft.com/office/drawing/2014/main" id="{E6FD7BB9-5A5D-4784-77EB-C3ED37C6F2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19003" y="157513"/>
            <a:ext cx="3553197" cy="4530058"/>
          </a:xfrm>
        </p:spPr>
      </p:pic>
    </p:spTree>
    <p:extLst>
      <p:ext uri="{BB962C8B-B14F-4D97-AF65-F5344CB8AC3E}">
        <p14:creationId xmlns:p14="http://schemas.microsoft.com/office/powerpoint/2010/main" val="1296744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F881-BBDA-2FA9-3998-4DBDB797373B}"/>
              </a:ext>
            </a:extLst>
          </p:cNvPr>
          <p:cNvSpPr>
            <a:spLocks noGrp="1"/>
          </p:cNvSpPr>
          <p:nvPr>
            <p:ph type="ctrTitle"/>
          </p:nvPr>
        </p:nvSpPr>
        <p:spPr>
          <a:xfrm>
            <a:off x="938064" y="1907728"/>
            <a:ext cx="6107821" cy="1550661"/>
          </a:xfrm>
        </p:spPr>
        <p:txBody>
          <a:bodyPr>
            <a:normAutofit fontScale="90000"/>
          </a:bodyPr>
          <a:lstStyle/>
          <a:p>
            <a:r>
              <a:rPr lang="en-CA" b="1" dirty="0"/>
              <a:t>Looking to the Horizon: Emerging Trends in Post-Secondary Education</a:t>
            </a:r>
            <a:endParaRPr lang="en-CA" dirty="0"/>
          </a:p>
        </p:txBody>
      </p:sp>
    </p:spTree>
    <p:extLst>
      <p:ext uri="{BB962C8B-B14F-4D97-AF65-F5344CB8AC3E}">
        <p14:creationId xmlns:p14="http://schemas.microsoft.com/office/powerpoint/2010/main" val="3894700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E4899-1B64-E213-E65E-F5B93FCD01FB}"/>
              </a:ext>
            </a:extLst>
          </p:cNvPr>
          <p:cNvSpPr>
            <a:spLocks noGrp="1"/>
          </p:cNvSpPr>
          <p:nvPr>
            <p:ph type="title"/>
          </p:nvPr>
        </p:nvSpPr>
        <p:spPr/>
        <p:txBody>
          <a:bodyPr/>
          <a:lstStyle/>
          <a:p>
            <a:r>
              <a:rPr lang="en-US" dirty="0"/>
              <a:t>The Emerging Trend of 1994</a:t>
            </a:r>
          </a:p>
        </p:txBody>
      </p:sp>
      <p:pic>
        <p:nvPicPr>
          <p:cNvPr id="7" name="Content Placeholder 6" descr="A person smiling in front of a group of computers&#10;&#10;Description automatically generated">
            <a:extLst>
              <a:ext uri="{FF2B5EF4-FFF2-40B4-BE49-F238E27FC236}">
                <a16:creationId xmlns:a16="http://schemas.microsoft.com/office/drawing/2014/main" id="{34082C52-56AF-C090-FA90-706457F3B78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0202" y="1370013"/>
            <a:ext cx="5366446" cy="3119437"/>
          </a:xfrm>
        </p:spPr>
      </p:pic>
    </p:spTree>
    <p:extLst>
      <p:ext uri="{BB962C8B-B14F-4D97-AF65-F5344CB8AC3E}">
        <p14:creationId xmlns:p14="http://schemas.microsoft.com/office/powerpoint/2010/main" val="1990265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235A-236F-FAE1-6D5D-D261427AA5B0}"/>
              </a:ext>
            </a:extLst>
          </p:cNvPr>
          <p:cNvSpPr>
            <a:spLocks noGrp="1"/>
          </p:cNvSpPr>
          <p:nvPr>
            <p:ph type="ctrTitle"/>
          </p:nvPr>
        </p:nvSpPr>
        <p:spPr>
          <a:xfrm>
            <a:off x="144000" y="228200"/>
            <a:ext cx="7699159" cy="1263250"/>
          </a:xfrm>
        </p:spPr>
        <p:txBody>
          <a:bodyPr>
            <a:normAutofit/>
          </a:bodyPr>
          <a:lstStyle/>
          <a:p>
            <a:r>
              <a:rPr lang="en-CA" sz="3600" dirty="0"/>
              <a:t>Trends in Post Secondary Education</a:t>
            </a:r>
          </a:p>
        </p:txBody>
      </p:sp>
      <p:sp>
        <p:nvSpPr>
          <p:cNvPr id="3" name="TextBox 2">
            <a:extLst>
              <a:ext uri="{FF2B5EF4-FFF2-40B4-BE49-F238E27FC236}">
                <a16:creationId xmlns:a16="http://schemas.microsoft.com/office/drawing/2014/main" id="{316DE1CF-584F-E085-0244-873389A314ED}"/>
              </a:ext>
            </a:extLst>
          </p:cNvPr>
          <p:cNvSpPr txBox="1"/>
          <p:nvPr/>
        </p:nvSpPr>
        <p:spPr>
          <a:xfrm>
            <a:off x="614706" y="1220188"/>
            <a:ext cx="3575604" cy="1754326"/>
          </a:xfrm>
          <a:prstGeom prst="rect">
            <a:avLst/>
          </a:prstGeom>
          <a:noFill/>
        </p:spPr>
        <p:txBody>
          <a:bodyPr wrap="square" rtlCol="0">
            <a:spAutoFit/>
          </a:bodyPr>
          <a:lstStyle/>
          <a:p>
            <a:r>
              <a:rPr lang="en-CA" sz="1800" dirty="0">
                <a:solidFill>
                  <a:schemeClr val="bg1"/>
                </a:solidFill>
                <a:effectLst/>
                <a:latin typeface="Noto Sans" panose="020B0502040504020204" pitchFamily="34" charset="0"/>
                <a:ea typeface="Noto Sans" panose="020B0502040504020204" pitchFamily="34" charset="0"/>
                <a:cs typeface="Noto Sans" panose="020B0502040504020204" pitchFamily="34" charset="0"/>
              </a:rPr>
              <a:t>The resulting environmental scan reveals a focus not only on educational structures and practices but also on wider issues of the climate crisis and student wellness.</a:t>
            </a:r>
            <a:endParaRPr lang="en-CA" sz="1000" b="1" dirty="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endParaRPr>
          </a:p>
        </p:txBody>
      </p:sp>
      <p:graphicFrame>
        <p:nvGraphicFramePr>
          <p:cNvPr id="5" name="Diagram 4" descr="Circular graphic with 5 titles">
            <a:extLst>
              <a:ext uri="{FF2B5EF4-FFF2-40B4-BE49-F238E27FC236}">
                <a16:creationId xmlns:a16="http://schemas.microsoft.com/office/drawing/2014/main" id="{AFE61BBE-DD02-33AF-5D30-BA2C36CF2BD5}"/>
              </a:ext>
            </a:extLst>
          </p:cNvPr>
          <p:cNvGraphicFramePr/>
          <p:nvPr>
            <p:extLst>
              <p:ext uri="{D42A27DB-BD31-4B8C-83A1-F6EECF244321}">
                <p14:modId xmlns:p14="http://schemas.microsoft.com/office/powerpoint/2010/main" val="242861888"/>
              </p:ext>
            </p:extLst>
          </p:nvPr>
        </p:nvGraphicFramePr>
        <p:xfrm>
          <a:off x="4661015" y="937561"/>
          <a:ext cx="3989375" cy="3520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2480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187E41-99D7-79C2-4D52-D7BE1C06B98E}"/>
              </a:ext>
            </a:extLst>
          </p:cNvPr>
          <p:cNvSpPr>
            <a:spLocks noGrp="1"/>
          </p:cNvSpPr>
          <p:nvPr>
            <p:ph type="title"/>
          </p:nvPr>
        </p:nvSpPr>
        <p:spPr/>
        <p:txBody>
          <a:bodyPr/>
          <a:lstStyle/>
          <a:p>
            <a:r>
              <a:rPr lang="en-US" dirty="0"/>
              <a:t>AI: Artificial Intelligence</a:t>
            </a:r>
          </a:p>
        </p:txBody>
      </p:sp>
      <p:sp>
        <p:nvSpPr>
          <p:cNvPr id="3" name="Content Placeholder 2">
            <a:extLst>
              <a:ext uri="{FF2B5EF4-FFF2-40B4-BE49-F238E27FC236}">
                <a16:creationId xmlns:a16="http://schemas.microsoft.com/office/drawing/2014/main" id="{1F69B043-49A5-3A20-1E3B-8970BD4D11F1}"/>
              </a:ext>
            </a:extLst>
          </p:cNvPr>
          <p:cNvSpPr>
            <a:spLocks noGrp="1"/>
          </p:cNvSpPr>
          <p:nvPr>
            <p:ph sz="half" idx="1"/>
          </p:nvPr>
        </p:nvSpPr>
        <p:spPr/>
        <p:txBody>
          <a:bodyPr>
            <a:normAutofit fontScale="92500" lnSpcReduction="10000"/>
          </a:bodyPr>
          <a:lstStyle/>
          <a:p>
            <a:r>
              <a:rPr lang="en-US" dirty="0"/>
              <a:t>It’s here.</a:t>
            </a:r>
          </a:p>
          <a:p>
            <a:r>
              <a:rPr lang="en-US" dirty="0"/>
              <a:t>It’s staying.</a:t>
            </a:r>
          </a:p>
          <a:p>
            <a:endParaRPr lang="en-US" dirty="0"/>
          </a:p>
          <a:p>
            <a:endParaRPr lang="en-US" dirty="0"/>
          </a:p>
          <a:p>
            <a:pPr marL="0" indent="0">
              <a:buNone/>
            </a:pPr>
            <a:r>
              <a:rPr lang="en-US" b="1" dirty="0"/>
              <a:t>“Education needs to demand a different type of AI”</a:t>
            </a:r>
          </a:p>
          <a:p>
            <a:pPr marL="0" indent="0">
              <a:buNone/>
            </a:pPr>
            <a:r>
              <a:rPr lang="en-US" dirty="0"/>
              <a:t>- Jutta </a:t>
            </a:r>
            <a:r>
              <a:rPr lang="en-US" dirty="0" err="1"/>
              <a:t>Treviranus</a:t>
            </a:r>
            <a:r>
              <a:rPr lang="en-US" dirty="0"/>
              <a:t> (IDRC)</a:t>
            </a:r>
            <a:br>
              <a:rPr lang="en-US" dirty="0"/>
            </a:br>
            <a:endParaRPr lang="en-US" dirty="0"/>
          </a:p>
        </p:txBody>
      </p:sp>
      <p:sp>
        <p:nvSpPr>
          <p:cNvPr id="4" name="Content Placeholder 3">
            <a:extLst>
              <a:ext uri="{FF2B5EF4-FFF2-40B4-BE49-F238E27FC236}">
                <a16:creationId xmlns:a16="http://schemas.microsoft.com/office/drawing/2014/main" id="{072F5903-0668-4060-F335-F814852F4149}"/>
              </a:ext>
            </a:extLst>
          </p:cNvPr>
          <p:cNvSpPr>
            <a:spLocks noGrp="1"/>
          </p:cNvSpPr>
          <p:nvPr>
            <p:ph sz="half" idx="2"/>
          </p:nvPr>
        </p:nvSpPr>
        <p:spPr/>
        <p:txBody>
          <a:bodyPr>
            <a:normAutofit fontScale="92500" lnSpcReduction="10000"/>
          </a:bodyPr>
          <a:lstStyle/>
          <a:p>
            <a:r>
              <a:rPr lang="en-US" dirty="0"/>
              <a:t>Not being designed with pedagogy or inclusion in mind.</a:t>
            </a:r>
          </a:p>
        </p:txBody>
      </p:sp>
    </p:spTree>
    <p:extLst>
      <p:ext uri="{BB962C8B-B14F-4D97-AF65-F5344CB8AC3E}">
        <p14:creationId xmlns:p14="http://schemas.microsoft.com/office/powerpoint/2010/main" val="7344567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CC079-DEFF-6EFF-9065-218B703EBDB9}"/>
              </a:ext>
            </a:extLst>
          </p:cNvPr>
          <p:cNvSpPr>
            <a:spLocks noGrp="1"/>
          </p:cNvSpPr>
          <p:nvPr>
            <p:ph type="title"/>
          </p:nvPr>
        </p:nvSpPr>
        <p:spPr/>
        <p:txBody>
          <a:bodyPr/>
          <a:lstStyle/>
          <a:p>
            <a:r>
              <a:rPr lang="en-US" dirty="0"/>
              <a:t>A.I.</a:t>
            </a:r>
          </a:p>
        </p:txBody>
      </p:sp>
      <p:pic>
        <p:nvPicPr>
          <p:cNvPr id="6" name="Content Placeholder 5" descr="A yellow book with a person's picture of a chair&#10;&#10;Description automatically generated">
            <a:extLst>
              <a:ext uri="{FF2B5EF4-FFF2-40B4-BE49-F238E27FC236}">
                <a16:creationId xmlns:a16="http://schemas.microsoft.com/office/drawing/2014/main" id="{1319960A-0472-AED4-2C6B-2B488AD1BE6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 y="1790426"/>
            <a:ext cx="3943350" cy="2508797"/>
          </a:xfrm>
        </p:spPr>
      </p:pic>
      <p:sp>
        <p:nvSpPr>
          <p:cNvPr id="4" name="Content Placeholder 3">
            <a:extLst>
              <a:ext uri="{FF2B5EF4-FFF2-40B4-BE49-F238E27FC236}">
                <a16:creationId xmlns:a16="http://schemas.microsoft.com/office/drawing/2014/main" id="{29C06DC7-FCFF-8B05-36C5-16B52F403632}"/>
              </a:ext>
            </a:extLst>
          </p:cNvPr>
          <p:cNvSpPr>
            <a:spLocks noGrp="1"/>
          </p:cNvSpPr>
          <p:nvPr>
            <p:ph sz="half" idx="2"/>
          </p:nvPr>
        </p:nvSpPr>
        <p:spPr/>
        <p:txBody>
          <a:bodyPr/>
          <a:lstStyle/>
          <a:p>
            <a:r>
              <a:rPr lang="en-US" dirty="0"/>
              <a:t>Authentic Intelligence</a:t>
            </a:r>
          </a:p>
          <a:p>
            <a:r>
              <a:rPr lang="en-US" sz="3600" b="1" dirty="0"/>
              <a:t>EDUCATIONAL</a:t>
            </a:r>
            <a:r>
              <a:rPr lang="en-US" dirty="0"/>
              <a:t> TECHNOLOGY</a:t>
            </a:r>
            <a:br>
              <a:rPr lang="en-US" dirty="0"/>
            </a:br>
            <a:endParaRPr lang="en-US" dirty="0"/>
          </a:p>
        </p:txBody>
      </p:sp>
    </p:spTree>
    <p:extLst>
      <p:ext uri="{BB962C8B-B14F-4D97-AF65-F5344CB8AC3E}">
        <p14:creationId xmlns:p14="http://schemas.microsoft.com/office/powerpoint/2010/main" val="8192846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918E98-1D35-D6D6-53C5-6A2DAF8D4B6B}"/>
              </a:ext>
            </a:extLst>
          </p:cNvPr>
          <p:cNvSpPr>
            <a:spLocks noGrp="1"/>
          </p:cNvSpPr>
          <p:nvPr>
            <p:ph type="title"/>
          </p:nvPr>
        </p:nvSpPr>
        <p:spPr/>
        <p:txBody>
          <a:bodyPr/>
          <a:lstStyle/>
          <a:p>
            <a:r>
              <a:rPr lang="en-US" dirty="0"/>
              <a:t>Assessment</a:t>
            </a:r>
          </a:p>
        </p:txBody>
      </p:sp>
      <p:sp>
        <p:nvSpPr>
          <p:cNvPr id="3" name="Content Placeholder 2">
            <a:extLst>
              <a:ext uri="{FF2B5EF4-FFF2-40B4-BE49-F238E27FC236}">
                <a16:creationId xmlns:a16="http://schemas.microsoft.com/office/drawing/2014/main" id="{AABACD3B-CFD7-4232-999B-2EE284F21275}"/>
              </a:ext>
            </a:extLst>
          </p:cNvPr>
          <p:cNvSpPr>
            <a:spLocks noGrp="1"/>
          </p:cNvSpPr>
          <p:nvPr>
            <p:ph sz="half" idx="1"/>
          </p:nvPr>
        </p:nvSpPr>
        <p:spPr>
          <a:xfrm>
            <a:off x="456170" y="1967343"/>
            <a:ext cx="8231659" cy="3176157"/>
          </a:xfrm>
        </p:spPr>
        <p:txBody>
          <a:bodyPr/>
          <a:lstStyle/>
          <a:p>
            <a:r>
              <a:rPr lang="en-US" dirty="0"/>
              <a:t>Assessment redesign is the antidote to the fear that students are cheating.</a:t>
            </a:r>
          </a:p>
          <a:p>
            <a:endParaRPr lang="en-US" dirty="0"/>
          </a:p>
          <a:p>
            <a:pPr marL="0" indent="0">
              <a:buNone/>
            </a:pPr>
            <a:r>
              <a:rPr lang="en-CA" sz="2000" dirty="0"/>
              <a:t>FLO Lab: Maximizing Student Learning</a:t>
            </a:r>
            <a:br>
              <a:rPr lang="en-CA" sz="2000" dirty="0"/>
            </a:br>
            <a:r>
              <a:rPr lang="en-CA" sz="2000" dirty="0"/>
              <a:t>with Assessment -As, -For, and -Of </a:t>
            </a:r>
            <a:br>
              <a:rPr lang="en-CA" sz="2000" dirty="0"/>
            </a:br>
            <a:r>
              <a:rPr lang="en-CA" sz="2000" dirty="0"/>
              <a:t>Learning </a:t>
            </a:r>
          </a:p>
          <a:p>
            <a:pPr lvl="1"/>
            <a:r>
              <a:rPr lang="en-CA" sz="2000" dirty="0"/>
              <a:t>May 22 @ 9:00 am – 12:00 pm </a:t>
            </a:r>
          </a:p>
          <a:p>
            <a:endParaRPr lang="en-US" dirty="0"/>
          </a:p>
          <a:p>
            <a:pPr marL="0" indent="0">
              <a:buNone/>
            </a:pPr>
            <a:endParaRPr lang="en-US" dirty="0"/>
          </a:p>
        </p:txBody>
      </p:sp>
      <p:pic>
        <p:nvPicPr>
          <p:cNvPr id="1026" name="Picture 2" descr="FLO Lab logo 2023">
            <a:extLst>
              <a:ext uri="{FF2B5EF4-FFF2-40B4-BE49-F238E27FC236}">
                <a16:creationId xmlns:a16="http://schemas.microsoft.com/office/drawing/2014/main" id="{AAB272F9-AE28-D485-9598-2D80626DB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571750"/>
            <a:ext cx="3810000" cy="2197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7375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8B089790-F4B6-46A7-BB28-7B74A9A9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771"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erson wearing headphones and playing guitar&#10;&#10;Description automatically generated">
            <a:hlinkClick r:id="rId3"/>
            <a:extLst>
              <a:ext uri="{FF2B5EF4-FFF2-40B4-BE49-F238E27FC236}">
                <a16:creationId xmlns:a16="http://schemas.microsoft.com/office/drawing/2014/main" id="{DFC99C11-76A2-41FC-848C-488DB3BAFDFF}"/>
              </a:ext>
            </a:extLst>
          </p:cNvPr>
          <p:cNvPicPr>
            <a:picLocks noChangeAspect="1"/>
          </p:cNvPicPr>
          <p:nvPr/>
        </p:nvPicPr>
        <p:blipFill rotWithShape="1">
          <a:blip r:embed="rId4">
            <a:extLst>
              <a:ext uri="{28A0092B-C50C-407E-A947-70E740481C1C}">
                <a14:useLocalDpi xmlns:a14="http://schemas.microsoft.com/office/drawing/2010/main" val="0"/>
              </a:ext>
            </a:extLst>
          </a:blip>
          <a:srcRect t="10722"/>
          <a:stretch/>
        </p:blipFill>
        <p:spPr>
          <a:xfrm>
            <a:off x="20" y="10"/>
            <a:ext cx="9143979" cy="4551208"/>
          </a:xfrm>
          <a:prstGeom prst="rect">
            <a:avLst/>
          </a:prstGeom>
        </p:spPr>
      </p:pic>
      <p:grpSp>
        <p:nvGrpSpPr>
          <p:cNvPr id="24" name="Group 23">
            <a:extLst>
              <a:ext uri="{FF2B5EF4-FFF2-40B4-BE49-F238E27FC236}">
                <a16:creationId xmlns:a16="http://schemas.microsoft.com/office/drawing/2014/main" id="{9DE3F54D-33BC-4382-A2AB-5E002F0F116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8" y="3771901"/>
            <a:ext cx="9171095" cy="1371601"/>
            <a:chOff x="-305" y="2987478"/>
            <a:chExt cx="12188952" cy="1828800"/>
          </a:xfrm>
        </p:grpSpPr>
        <p:sp>
          <p:nvSpPr>
            <p:cNvPr id="18" name="Freeform: Shape 17">
              <a:extLst>
                <a:ext uri="{FF2B5EF4-FFF2-40B4-BE49-F238E27FC236}">
                  <a16:creationId xmlns:a16="http://schemas.microsoft.com/office/drawing/2014/main" id="{6798451A-4EC8-4869-8DFB-BCE4E00BE5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25" name="Freeform: Shape 18">
              <a:extLst>
                <a:ext uri="{FF2B5EF4-FFF2-40B4-BE49-F238E27FC236}">
                  <a16:creationId xmlns:a16="http://schemas.microsoft.com/office/drawing/2014/main" id="{60ECD12F-47FF-48FE-A827-069775A8AD1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48928757-970C-4B99-9F9C-0C07E4A9451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6" name="Freeform: Shape 20">
              <a:extLst>
                <a:ext uri="{FF2B5EF4-FFF2-40B4-BE49-F238E27FC236}">
                  <a16:creationId xmlns:a16="http://schemas.microsoft.com/office/drawing/2014/main" id="{1213505B-6136-49EC-951C-1FDA2A6C5B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3755244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439D8D-AB57-F1D7-1359-38E129FB102C}"/>
              </a:ext>
            </a:extLst>
          </p:cNvPr>
          <p:cNvSpPr>
            <a:spLocks noGrp="1"/>
          </p:cNvSpPr>
          <p:nvPr>
            <p:ph type="title"/>
          </p:nvPr>
        </p:nvSpPr>
        <p:spPr/>
        <p:txBody>
          <a:bodyPr/>
          <a:lstStyle/>
          <a:p>
            <a:r>
              <a:rPr lang="en-US" dirty="0"/>
              <a:t>Credentialing Alternatives</a:t>
            </a:r>
          </a:p>
        </p:txBody>
      </p:sp>
      <p:sp>
        <p:nvSpPr>
          <p:cNvPr id="3" name="Content Placeholder 2">
            <a:extLst>
              <a:ext uri="{FF2B5EF4-FFF2-40B4-BE49-F238E27FC236}">
                <a16:creationId xmlns:a16="http://schemas.microsoft.com/office/drawing/2014/main" id="{578B7D15-DCA2-654C-2995-ECCD833E18BA}"/>
              </a:ext>
            </a:extLst>
          </p:cNvPr>
          <p:cNvSpPr>
            <a:spLocks noGrp="1"/>
          </p:cNvSpPr>
          <p:nvPr>
            <p:ph sz="half" idx="1"/>
          </p:nvPr>
        </p:nvSpPr>
        <p:spPr/>
        <p:txBody>
          <a:bodyPr>
            <a:normAutofit fontScale="70000" lnSpcReduction="20000"/>
          </a:bodyPr>
          <a:lstStyle/>
          <a:p>
            <a:r>
              <a:rPr lang="en-CA" sz="2400" dirty="0">
                <a:effectLst/>
              </a:rPr>
              <a:t>“Twenty years from now, lines between people’s learning and working lives will be increasingly joined. Learning will not be something you graduate from to transition to a job but will be a lifelong journey of upskilling and micro-credentialing to keep up with exponential advances in technology and changes in the workplace that will build a better economy and society.”</a:t>
            </a:r>
          </a:p>
          <a:p>
            <a:r>
              <a:rPr lang="en-CA" sz="2400" i="1" kern="100" dirty="0">
                <a:effectLst/>
              </a:rPr>
              <a:t>— KPMG, </a:t>
            </a:r>
            <a:r>
              <a:rPr lang="en-CA" sz="2400" i="1" u="sng" kern="100" dirty="0">
                <a:solidFill>
                  <a:srgbClr val="0000FF"/>
                </a:solidFill>
                <a:effectLst/>
                <a:hlinkClick r:id="rId3"/>
              </a:rPr>
              <a:t>20 Predictions for the Next 20 Years</a:t>
            </a:r>
            <a:endParaRPr lang="en-CA" sz="2400" kern="100" dirty="0">
              <a:effectLst/>
            </a:endParaRPr>
          </a:p>
          <a:p>
            <a:endParaRPr lang="en-US" dirty="0"/>
          </a:p>
        </p:txBody>
      </p:sp>
      <p:pic>
        <p:nvPicPr>
          <p:cNvPr id="6" name="Content Placeholder 5" descr="A blue and white cover with white text&#10;&#10;Description automatically generated">
            <a:extLst>
              <a:ext uri="{FF2B5EF4-FFF2-40B4-BE49-F238E27FC236}">
                <a16:creationId xmlns:a16="http://schemas.microsoft.com/office/drawing/2014/main" id="{F214134D-0937-8515-DB2D-7389E75B7504}"/>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6907" t="6147" r="6960" b="4677"/>
          <a:stretch/>
        </p:blipFill>
        <p:spPr>
          <a:xfrm>
            <a:off x="4904510" y="1117689"/>
            <a:ext cx="2359088" cy="3396280"/>
          </a:xfrm>
        </p:spPr>
      </p:pic>
    </p:spTree>
    <p:extLst>
      <p:ext uri="{BB962C8B-B14F-4D97-AF65-F5344CB8AC3E}">
        <p14:creationId xmlns:p14="http://schemas.microsoft.com/office/powerpoint/2010/main" val="3595490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F0FEE-2734-94F1-38F8-297D7BB6920E}"/>
              </a:ext>
            </a:extLst>
          </p:cNvPr>
          <p:cNvSpPr>
            <a:spLocks noGrp="1"/>
          </p:cNvSpPr>
          <p:nvPr>
            <p:ph type="title"/>
          </p:nvPr>
        </p:nvSpPr>
        <p:spPr/>
        <p:txBody>
          <a:bodyPr/>
          <a:lstStyle/>
          <a:p>
            <a:r>
              <a:rPr lang="en-US" dirty="0"/>
              <a:t>Climate Crisis</a:t>
            </a:r>
          </a:p>
        </p:txBody>
      </p:sp>
      <p:sp>
        <p:nvSpPr>
          <p:cNvPr id="3" name="Content Placeholder 2">
            <a:extLst>
              <a:ext uri="{FF2B5EF4-FFF2-40B4-BE49-F238E27FC236}">
                <a16:creationId xmlns:a16="http://schemas.microsoft.com/office/drawing/2014/main" id="{6C7DFA3D-D9D9-0FB8-E4B3-F275145B1E2E}"/>
              </a:ext>
            </a:extLst>
          </p:cNvPr>
          <p:cNvSpPr>
            <a:spLocks noGrp="1"/>
          </p:cNvSpPr>
          <p:nvPr>
            <p:ph sz="half" idx="1"/>
          </p:nvPr>
        </p:nvSpPr>
        <p:spPr/>
        <p:txBody>
          <a:bodyPr>
            <a:normAutofit fontScale="85000" lnSpcReduction="20000"/>
          </a:bodyPr>
          <a:lstStyle/>
          <a:p>
            <a:r>
              <a:rPr lang="en-CA" sz="2400" dirty="0">
                <a:effectLst/>
              </a:rPr>
              <a:t>“Everyone is going to need to understand [climate change] the same way you’d assume everyone in business needs to have some fluency in social media today, or that everyone would be able to use a computer 20 years ago.”</a:t>
            </a:r>
          </a:p>
          <a:p>
            <a:r>
              <a:rPr lang="en-CA" sz="2400" i="1" kern="100" dirty="0">
                <a:effectLst/>
              </a:rPr>
              <a:t>— Andrew S. Winston, The Big Pivot: Radically Practical Strategies for a Hotter, Scarcer, and More Open World</a:t>
            </a:r>
            <a:endParaRPr lang="en-CA" sz="2400" kern="100" dirty="0">
              <a:effectLst/>
            </a:endParaRPr>
          </a:p>
          <a:p>
            <a:endParaRPr lang="en-US" dirty="0"/>
          </a:p>
        </p:txBody>
      </p:sp>
      <p:sp>
        <p:nvSpPr>
          <p:cNvPr id="4" name="Content Placeholder 3">
            <a:extLst>
              <a:ext uri="{FF2B5EF4-FFF2-40B4-BE49-F238E27FC236}">
                <a16:creationId xmlns:a16="http://schemas.microsoft.com/office/drawing/2014/main" id="{45A4E545-910B-B425-5140-5099A50CE942}"/>
              </a:ext>
            </a:extLst>
          </p:cNvPr>
          <p:cNvSpPr>
            <a:spLocks noGrp="1"/>
          </p:cNvSpPr>
          <p:nvPr>
            <p:ph sz="half" idx="2"/>
          </p:nvPr>
        </p:nvSpPr>
        <p:spPr/>
        <p:txBody>
          <a:bodyPr>
            <a:normAutofit fontScale="85000" lnSpcReduction="20000"/>
          </a:bodyPr>
          <a:lstStyle/>
          <a:p>
            <a:r>
              <a:rPr lang="en-US" dirty="0"/>
              <a:t>Highest number of related programs on climate change and sustainability in B.C.</a:t>
            </a:r>
            <a:br>
              <a:rPr lang="en-US" dirty="0"/>
            </a:br>
            <a:endParaRPr lang="en-US" dirty="0"/>
          </a:p>
          <a:p>
            <a:pPr lvl="1"/>
            <a:r>
              <a:rPr lang="en-US" dirty="0"/>
              <a:t>BCIT</a:t>
            </a:r>
          </a:p>
          <a:p>
            <a:pPr lvl="1"/>
            <a:r>
              <a:rPr lang="en-US" dirty="0"/>
              <a:t>Coast Mountain College</a:t>
            </a:r>
          </a:p>
          <a:p>
            <a:pPr lvl="1"/>
            <a:r>
              <a:rPr lang="en-US" dirty="0"/>
              <a:t>North Island College</a:t>
            </a:r>
          </a:p>
          <a:p>
            <a:pPr lvl="1"/>
            <a:r>
              <a:rPr lang="en-US" dirty="0"/>
              <a:t>Vancouver Island University</a:t>
            </a:r>
          </a:p>
        </p:txBody>
      </p:sp>
    </p:spTree>
    <p:extLst>
      <p:ext uri="{BB962C8B-B14F-4D97-AF65-F5344CB8AC3E}">
        <p14:creationId xmlns:p14="http://schemas.microsoft.com/office/powerpoint/2010/main" val="37916115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3E13D-2B3D-B600-F7EE-1ACAFC8CEFCD}"/>
              </a:ext>
            </a:extLst>
          </p:cNvPr>
          <p:cNvSpPr>
            <a:spLocks noGrp="1"/>
          </p:cNvSpPr>
          <p:nvPr>
            <p:ph type="title"/>
          </p:nvPr>
        </p:nvSpPr>
        <p:spPr/>
        <p:txBody>
          <a:bodyPr>
            <a:normAutofit fontScale="90000"/>
          </a:bodyPr>
          <a:lstStyle/>
          <a:p>
            <a:r>
              <a:rPr lang="en-US" dirty="0"/>
              <a:t>Climate Adaptation @ Royal Roads University</a:t>
            </a:r>
          </a:p>
        </p:txBody>
      </p:sp>
      <p:pic>
        <p:nvPicPr>
          <p:cNvPr id="6" name="Content Placeholder 5" descr="A screenshot of a web page&#10;&#10;Description automatically generated">
            <a:extLst>
              <a:ext uri="{FF2B5EF4-FFF2-40B4-BE49-F238E27FC236}">
                <a16:creationId xmlns:a16="http://schemas.microsoft.com/office/drawing/2014/main" id="{ABDD3A3B-A892-709E-682F-85A852D866E4}"/>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81000" y="1477393"/>
            <a:ext cx="3943350" cy="3134864"/>
          </a:xfrm>
        </p:spPr>
      </p:pic>
      <p:pic>
        <p:nvPicPr>
          <p:cNvPr id="8" name="Content Placeholder 7" descr="A close-up of a forest&#10;&#10;Description automatically generated">
            <a:extLst>
              <a:ext uri="{FF2B5EF4-FFF2-40B4-BE49-F238E27FC236}">
                <a16:creationId xmlns:a16="http://schemas.microsoft.com/office/drawing/2014/main" id="{3BE1C1A7-3A2C-0A3B-5899-255A5E76554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90753" y="1983461"/>
            <a:ext cx="4191000" cy="1576463"/>
          </a:xfrm>
        </p:spPr>
      </p:pic>
    </p:spTree>
    <p:extLst>
      <p:ext uri="{BB962C8B-B14F-4D97-AF65-F5344CB8AC3E}">
        <p14:creationId xmlns:p14="http://schemas.microsoft.com/office/powerpoint/2010/main" val="35636342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ALD-class-03">
            <a:extLst>
              <a:ext uri="{FF2B5EF4-FFF2-40B4-BE49-F238E27FC236}">
                <a16:creationId xmlns:a16="http://schemas.microsoft.com/office/drawing/2014/main" id="{AA5F911A-608E-DBAA-B179-637AEC5E6C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678" y="1197596"/>
            <a:ext cx="2457957" cy="368693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limate-Action-Competencies-20231003">
            <a:extLst>
              <a:ext uri="{FF2B5EF4-FFF2-40B4-BE49-F238E27FC236}">
                <a16:creationId xmlns:a16="http://schemas.microsoft.com/office/drawing/2014/main" id="{DBCADBF2-5D42-4597-1AE4-81C1245122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4680" y="1299026"/>
            <a:ext cx="5947929" cy="3345710"/>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3FD5046-CF23-E7DD-6D69-AC151F920886}"/>
              </a:ext>
            </a:extLst>
          </p:cNvPr>
          <p:cNvSpPr>
            <a:spLocks noGrp="1"/>
          </p:cNvSpPr>
          <p:nvPr>
            <p:ph type="title"/>
          </p:nvPr>
        </p:nvSpPr>
        <p:spPr>
          <a:xfrm>
            <a:off x="1844985" y="203424"/>
            <a:ext cx="7299015" cy="994172"/>
          </a:xfrm>
        </p:spPr>
        <p:txBody>
          <a:bodyPr>
            <a:normAutofit fontScale="90000"/>
          </a:bodyPr>
          <a:lstStyle/>
          <a:p>
            <a:r>
              <a:rPr lang="en-US" dirty="0"/>
              <a:t>Pearson College UWC: Climate Action Leadership Diploma</a:t>
            </a:r>
          </a:p>
        </p:txBody>
      </p:sp>
    </p:spTree>
    <p:extLst>
      <p:ext uri="{BB962C8B-B14F-4D97-AF65-F5344CB8AC3E}">
        <p14:creationId xmlns:p14="http://schemas.microsoft.com/office/powerpoint/2010/main" val="3768152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9B37B-0A51-F7A5-7931-2069EF155AFB}"/>
              </a:ext>
            </a:extLst>
          </p:cNvPr>
          <p:cNvSpPr>
            <a:spLocks noGrp="1"/>
          </p:cNvSpPr>
          <p:nvPr>
            <p:ph type="title"/>
          </p:nvPr>
        </p:nvSpPr>
        <p:spPr/>
        <p:txBody>
          <a:bodyPr/>
          <a:lstStyle/>
          <a:p>
            <a:r>
              <a:rPr lang="en-US" dirty="0"/>
              <a:t>Student Mental Health and Well Being</a:t>
            </a:r>
          </a:p>
        </p:txBody>
      </p:sp>
      <p:pic>
        <p:nvPicPr>
          <p:cNvPr id="8" name="Content Placeholder 7" descr="A screenshot of a website&#10;&#10;Description automatically generated">
            <a:extLst>
              <a:ext uri="{FF2B5EF4-FFF2-40B4-BE49-F238E27FC236}">
                <a16:creationId xmlns:a16="http://schemas.microsoft.com/office/drawing/2014/main" id="{800F11C5-19A1-4384-AB41-18FE1D019BB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14165" y="1093962"/>
            <a:ext cx="3333185" cy="3175000"/>
          </a:xfrm>
        </p:spPr>
      </p:pic>
      <p:sp>
        <p:nvSpPr>
          <p:cNvPr id="9" name="TextBox 8">
            <a:extLst>
              <a:ext uri="{FF2B5EF4-FFF2-40B4-BE49-F238E27FC236}">
                <a16:creationId xmlns:a16="http://schemas.microsoft.com/office/drawing/2014/main" id="{B4D8E671-56D9-2D57-8779-937DE523CE8F}"/>
              </a:ext>
            </a:extLst>
          </p:cNvPr>
          <p:cNvSpPr txBox="1"/>
          <p:nvPr/>
        </p:nvSpPr>
        <p:spPr>
          <a:xfrm>
            <a:off x="261257" y="4268962"/>
            <a:ext cx="7506286" cy="646331"/>
          </a:xfrm>
          <a:prstGeom prst="rect">
            <a:avLst/>
          </a:prstGeom>
          <a:noFill/>
        </p:spPr>
        <p:txBody>
          <a:bodyPr wrap="none" rtlCol="0">
            <a:spAutoFit/>
          </a:bodyPr>
          <a:lstStyle/>
          <a:p>
            <a:r>
              <a:rPr lang="en-US" dirty="0">
                <a:hlinkClick r:id="rId4"/>
              </a:rPr>
              <a:t>https://bccampus.ca/projects/archives/wellness/mental-health-and-wellness/</a:t>
            </a:r>
            <a:endParaRPr lang="en-US" dirty="0"/>
          </a:p>
          <a:p>
            <a:endParaRPr lang="en-US" dirty="0"/>
          </a:p>
        </p:txBody>
      </p:sp>
      <p:pic>
        <p:nvPicPr>
          <p:cNvPr id="7" name="Content Placeholder 6" descr="A screenshot of a survey&#10;&#10;Description automatically generated">
            <a:extLst>
              <a:ext uri="{FF2B5EF4-FFF2-40B4-BE49-F238E27FC236}">
                <a16:creationId xmlns:a16="http://schemas.microsoft.com/office/drawing/2014/main" id="{36266EC8-22A1-CA83-5281-F793BAD38E0B}"/>
              </a:ext>
            </a:extLst>
          </p:cNvPr>
          <p:cNvPicPr>
            <a:picLocks noGrp="1" noChangeAspect="1"/>
          </p:cNvPicPr>
          <p:nvPr>
            <p:ph sz="half" idx="1"/>
          </p:nvPr>
        </p:nvPicPr>
        <p:blipFill>
          <a:blip r:embed="rId5">
            <a:extLst>
              <a:ext uri="{28A0092B-C50C-407E-A947-70E740481C1C}">
                <a14:useLocalDpi xmlns:a14="http://schemas.microsoft.com/office/drawing/2010/main" val="0"/>
              </a:ext>
            </a:extLst>
          </a:blip>
          <a:stretch>
            <a:fillRect/>
          </a:stretch>
        </p:blipFill>
        <p:spPr>
          <a:xfrm>
            <a:off x="380327" y="1055516"/>
            <a:ext cx="3943350" cy="3133072"/>
          </a:xfrm>
        </p:spPr>
      </p:pic>
    </p:spTree>
    <p:extLst>
      <p:ext uri="{BB962C8B-B14F-4D97-AF65-F5344CB8AC3E}">
        <p14:creationId xmlns:p14="http://schemas.microsoft.com/office/powerpoint/2010/main" val="24533088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235A-236F-FAE1-6D5D-D261427AA5B0}"/>
              </a:ext>
            </a:extLst>
          </p:cNvPr>
          <p:cNvSpPr>
            <a:spLocks noGrp="1"/>
          </p:cNvSpPr>
          <p:nvPr>
            <p:ph type="ctrTitle"/>
          </p:nvPr>
        </p:nvSpPr>
        <p:spPr>
          <a:xfrm>
            <a:off x="144000" y="228200"/>
            <a:ext cx="7699159" cy="1263250"/>
          </a:xfrm>
        </p:spPr>
        <p:txBody>
          <a:bodyPr>
            <a:normAutofit/>
          </a:bodyPr>
          <a:lstStyle/>
          <a:p>
            <a:r>
              <a:rPr lang="en-CA" sz="3600" dirty="0"/>
              <a:t>Trends in Post Secondary Education</a:t>
            </a:r>
          </a:p>
        </p:txBody>
      </p:sp>
      <p:graphicFrame>
        <p:nvGraphicFramePr>
          <p:cNvPr id="5" name="Diagram 4" descr="Circular graphic with 5 titles">
            <a:extLst>
              <a:ext uri="{FF2B5EF4-FFF2-40B4-BE49-F238E27FC236}">
                <a16:creationId xmlns:a16="http://schemas.microsoft.com/office/drawing/2014/main" id="{AFE61BBE-DD02-33AF-5D30-BA2C36CF2BD5}"/>
              </a:ext>
            </a:extLst>
          </p:cNvPr>
          <p:cNvGraphicFramePr/>
          <p:nvPr>
            <p:extLst>
              <p:ext uri="{D42A27DB-BD31-4B8C-83A1-F6EECF244321}">
                <p14:modId xmlns:p14="http://schemas.microsoft.com/office/powerpoint/2010/main" val="1404454998"/>
              </p:ext>
            </p:extLst>
          </p:nvPr>
        </p:nvGraphicFramePr>
        <p:xfrm>
          <a:off x="2383328" y="1037314"/>
          <a:ext cx="3989375" cy="35200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816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qr code on a white background&#10;&#10;Description automatically generated">
            <a:extLst>
              <a:ext uri="{FF2B5EF4-FFF2-40B4-BE49-F238E27FC236}">
                <a16:creationId xmlns:a16="http://schemas.microsoft.com/office/drawing/2014/main" id="{2274435A-25C4-923F-8767-28CA40AA2018}"/>
              </a:ext>
            </a:extLst>
          </p:cNvPr>
          <p:cNvPicPr>
            <a:picLocks noChangeAspect="1"/>
          </p:cNvPicPr>
          <p:nvPr/>
        </p:nvPicPr>
        <p:blipFill>
          <a:blip r:embed="rId3"/>
          <a:stretch>
            <a:fillRect/>
          </a:stretch>
        </p:blipFill>
        <p:spPr>
          <a:xfrm>
            <a:off x="4035724" y="325912"/>
            <a:ext cx="3810000" cy="3810000"/>
          </a:xfrm>
          <a:prstGeom prst="rect">
            <a:avLst/>
          </a:prstGeom>
        </p:spPr>
      </p:pic>
      <p:pic>
        <p:nvPicPr>
          <p:cNvPr id="5" name="Picture 4" descr="A collage of music covers&#10;&#10;Description automatically generated">
            <a:extLst>
              <a:ext uri="{FF2B5EF4-FFF2-40B4-BE49-F238E27FC236}">
                <a16:creationId xmlns:a16="http://schemas.microsoft.com/office/drawing/2014/main" id="{3062B6A7-3CC6-87FC-DCE1-9C56057BA1CA}"/>
              </a:ext>
            </a:extLst>
          </p:cNvPr>
          <p:cNvPicPr>
            <a:picLocks noChangeAspect="1"/>
          </p:cNvPicPr>
          <p:nvPr/>
        </p:nvPicPr>
        <p:blipFill>
          <a:blip r:embed="rId4"/>
          <a:stretch>
            <a:fillRect/>
          </a:stretch>
        </p:blipFill>
        <p:spPr>
          <a:xfrm>
            <a:off x="591263" y="586262"/>
            <a:ext cx="3251200" cy="3289300"/>
          </a:xfrm>
          <a:prstGeom prst="rect">
            <a:avLst/>
          </a:prstGeom>
        </p:spPr>
      </p:pic>
    </p:spTree>
    <p:extLst>
      <p:ext uri="{BB962C8B-B14F-4D97-AF65-F5344CB8AC3E}">
        <p14:creationId xmlns:p14="http://schemas.microsoft.com/office/powerpoint/2010/main" val="2229478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BF881-BBDA-2FA9-3998-4DBDB797373B}"/>
              </a:ext>
            </a:extLst>
          </p:cNvPr>
          <p:cNvSpPr>
            <a:spLocks noGrp="1"/>
          </p:cNvSpPr>
          <p:nvPr>
            <p:ph type="ctrTitle"/>
          </p:nvPr>
        </p:nvSpPr>
        <p:spPr/>
        <p:txBody>
          <a:bodyPr/>
          <a:lstStyle/>
          <a:p>
            <a:r>
              <a:rPr lang="en-CA" dirty="0"/>
              <a:t>BCcampus Strategic Plan</a:t>
            </a:r>
          </a:p>
        </p:txBody>
      </p:sp>
      <p:sp>
        <p:nvSpPr>
          <p:cNvPr id="3" name="Subtitle 2">
            <a:extLst>
              <a:ext uri="{FF2B5EF4-FFF2-40B4-BE49-F238E27FC236}">
                <a16:creationId xmlns:a16="http://schemas.microsoft.com/office/drawing/2014/main" id="{94ACC9E3-972A-E056-2F49-77D0DB40BA88}"/>
              </a:ext>
            </a:extLst>
          </p:cNvPr>
          <p:cNvSpPr>
            <a:spLocks noGrp="1"/>
          </p:cNvSpPr>
          <p:nvPr>
            <p:ph type="subTitle" idx="1"/>
          </p:nvPr>
        </p:nvSpPr>
        <p:spPr/>
        <p:txBody>
          <a:bodyPr/>
          <a:lstStyle/>
          <a:p>
            <a:r>
              <a:rPr lang="en-CA" dirty="0"/>
              <a:t>2024-2027</a:t>
            </a:r>
          </a:p>
        </p:txBody>
      </p:sp>
      <p:sp>
        <p:nvSpPr>
          <p:cNvPr id="4" name="Text Placeholder 3">
            <a:extLst>
              <a:ext uri="{FF2B5EF4-FFF2-40B4-BE49-F238E27FC236}">
                <a16:creationId xmlns:a16="http://schemas.microsoft.com/office/drawing/2014/main" id="{DFA0BA82-7A6D-8543-CC17-8A9D01D86475}"/>
              </a:ext>
            </a:extLst>
          </p:cNvPr>
          <p:cNvSpPr>
            <a:spLocks noGrp="1"/>
          </p:cNvSpPr>
          <p:nvPr>
            <p:ph type="body" sz="quarter" idx="13"/>
          </p:nvPr>
        </p:nvSpPr>
        <p:spPr/>
        <p:txBody>
          <a:bodyPr/>
          <a:lstStyle/>
          <a:p>
            <a:r>
              <a:rPr lang="en-CA" dirty="0"/>
              <a:t>Amanda Coolidge</a:t>
            </a:r>
          </a:p>
          <a:p>
            <a:r>
              <a:rPr lang="en-US" dirty="0"/>
              <a:t>Executive Director, B</a:t>
            </a:r>
            <a:r>
              <a:rPr lang="en-CA" dirty="0" err="1"/>
              <a:t>Ccampus</a:t>
            </a:r>
            <a:endParaRPr lang="en-CA" dirty="0"/>
          </a:p>
          <a:p>
            <a:r>
              <a:rPr lang="en-CA" dirty="0">
                <a:hlinkClick r:id="rId2"/>
              </a:rPr>
              <a:t>acoolidge@bccampus.ca</a:t>
            </a:r>
            <a:endParaRPr lang="en-CA" dirty="0"/>
          </a:p>
        </p:txBody>
      </p:sp>
    </p:spTree>
    <p:extLst>
      <p:ext uri="{BB962C8B-B14F-4D97-AF65-F5344CB8AC3E}">
        <p14:creationId xmlns:p14="http://schemas.microsoft.com/office/powerpoint/2010/main" val="643903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235A-236F-FAE1-6D5D-D261427AA5B0}"/>
              </a:ext>
            </a:extLst>
          </p:cNvPr>
          <p:cNvSpPr>
            <a:spLocks noGrp="1"/>
          </p:cNvSpPr>
          <p:nvPr>
            <p:ph type="ctrTitle"/>
          </p:nvPr>
        </p:nvSpPr>
        <p:spPr>
          <a:xfrm>
            <a:off x="144000" y="228200"/>
            <a:ext cx="7699159" cy="1263250"/>
          </a:xfrm>
        </p:spPr>
        <p:txBody>
          <a:bodyPr/>
          <a:lstStyle/>
          <a:p>
            <a:r>
              <a:rPr lang="en-CA" dirty="0"/>
              <a:t>Strategic Planned informed by…</a:t>
            </a:r>
          </a:p>
        </p:txBody>
      </p:sp>
      <p:graphicFrame>
        <p:nvGraphicFramePr>
          <p:cNvPr id="3" name="Diagram 2" descr="Graphic with 5 headings and 5 list sections.">
            <a:extLst>
              <a:ext uri="{FF2B5EF4-FFF2-40B4-BE49-F238E27FC236}">
                <a16:creationId xmlns:a16="http://schemas.microsoft.com/office/drawing/2014/main" id="{4C7BA38A-D441-C4C7-CD24-3D5F47A34A62}"/>
              </a:ext>
            </a:extLst>
          </p:cNvPr>
          <p:cNvGraphicFramePr/>
          <p:nvPr/>
        </p:nvGraphicFramePr>
        <p:xfrm>
          <a:off x="785255" y="1038730"/>
          <a:ext cx="7573490" cy="36253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495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235A-236F-FAE1-6D5D-D261427AA5B0}"/>
              </a:ext>
            </a:extLst>
          </p:cNvPr>
          <p:cNvSpPr>
            <a:spLocks noGrp="1"/>
          </p:cNvSpPr>
          <p:nvPr>
            <p:ph type="ctrTitle"/>
          </p:nvPr>
        </p:nvSpPr>
        <p:spPr>
          <a:xfrm>
            <a:off x="144000" y="228200"/>
            <a:ext cx="7699159" cy="1263250"/>
          </a:xfrm>
        </p:spPr>
        <p:txBody>
          <a:bodyPr/>
          <a:lstStyle/>
          <a:p>
            <a:r>
              <a:rPr lang="en-CA" dirty="0"/>
              <a:t>Critical Challenges </a:t>
            </a:r>
          </a:p>
        </p:txBody>
      </p:sp>
      <p:sp>
        <p:nvSpPr>
          <p:cNvPr id="3" name="TextBox 2">
            <a:extLst>
              <a:ext uri="{FF2B5EF4-FFF2-40B4-BE49-F238E27FC236}">
                <a16:creationId xmlns:a16="http://schemas.microsoft.com/office/drawing/2014/main" id="{316DE1CF-584F-E085-0244-873389A314ED}"/>
              </a:ext>
            </a:extLst>
          </p:cNvPr>
          <p:cNvSpPr txBox="1"/>
          <p:nvPr/>
        </p:nvSpPr>
        <p:spPr>
          <a:xfrm>
            <a:off x="717602" y="1158714"/>
            <a:ext cx="3575604" cy="2185214"/>
          </a:xfrm>
          <a:prstGeom prst="rect">
            <a:avLst/>
          </a:prstGeom>
          <a:noFill/>
        </p:spPr>
        <p:txBody>
          <a:bodyPr wrap="square" rtlCol="0">
            <a:spAutoFit/>
          </a:bodyPr>
          <a:lstStyle/>
          <a:p>
            <a:endParaRPr lang="en-CA" dirty="0">
              <a:latin typeface="Noto Sans" panose="020B0502040504020204" pitchFamily="34" charset="0"/>
              <a:ea typeface="Noto Sans" panose="020B0502040504020204" pitchFamily="34" charset="0"/>
              <a:cs typeface="Noto Sans" panose="020B0502040504020204" pitchFamily="34" charset="0"/>
            </a:endParaRPr>
          </a:p>
          <a:p>
            <a:r>
              <a:rPr lang="en-CA" dirty="0">
                <a:solidFill>
                  <a:schemeClr val="bg1"/>
                </a:solidFill>
                <a:latin typeface="Noto Sans" panose="020B0502040504020204" pitchFamily="34" charset="0"/>
                <a:ea typeface="Noto Sans" panose="020B0502040504020204" pitchFamily="34" charset="0"/>
                <a:cs typeface="Noto Sans" panose="020B0502040504020204" pitchFamily="34" charset="0"/>
              </a:rPr>
              <a:t>In your opinion, what are the most critical challenges currently facing B.C. post-secondary teaching and learning? </a:t>
            </a:r>
          </a:p>
          <a:p>
            <a:endParaRPr lang="en-CA" dirty="0">
              <a:solidFill>
                <a:schemeClr val="bg1"/>
              </a:solidFill>
              <a:latin typeface="Noto Sans" panose="020B0502040504020204" pitchFamily="34" charset="0"/>
              <a:ea typeface="Noto Sans" panose="020B0502040504020204" pitchFamily="34" charset="0"/>
              <a:cs typeface="Noto Sans" panose="020B0502040504020204" pitchFamily="34" charset="0"/>
            </a:endParaRPr>
          </a:p>
          <a:p>
            <a:endParaRPr lang="en-CA" sz="1000" b="1" dirty="0">
              <a:solidFill>
                <a:schemeClr val="bg1"/>
              </a:solidFill>
              <a:latin typeface="Noto Sans Light" panose="020B0402040504020204" pitchFamily="34" charset="0"/>
              <a:ea typeface="Noto Sans Light" panose="020B0402040504020204" pitchFamily="34" charset="0"/>
              <a:cs typeface="Noto Sans Light" panose="020B0402040504020204" pitchFamily="34" charset="0"/>
            </a:endParaRPr>
          </a:p>
        </p:txBody>
      </p:sp>
      <p:graphicFrame>
        <p:nvGraphicFramePr>
          <p:cNvPr id="5" name="Diagram 4" descr="Circular graphic with 5 titles">
            <a:extLst>
              <a:ext uri="{FF2B5EF4-FFF2-40B4-BE49-F238E27FC236}">
                <a16:creationId xmlns:a16="http://schemas.microsoft.com/office/drawing/2014/main" id="{AFE61BBE-DD02-33AF-5D30-BA2C36CF2BD5}"/>
              </a:ext>
            </a:extLst>
          </p:cNvPr>
          <p:cNvGraphicFramePr/>
          <p:nvPr/>
        </p:nvGraphicFramePr>
        <p:xfrm>
          <a:off x="4661014" y="699022"/>
          <a:ext cx="3989375" cy="35200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17286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3387-5858-7A30-FF9B-5C005DB1AB3B}"/>
              </a:ext>
            </a:extLst>
          </p:cNvPr>
          <p:cNvSpPr>
            <a:spLocks noGrp="1"/>
          </p:cNvSpPr>
          <p:nvPr>
            <p:ph type="ctrTitle"/>
          </p:nvPr>
        </p:nvSpPr>
        <p:spPr>
          <a:xfrm>
            <a:off x="99391" y="187976"/>
            <a:ext cx="2226366" cy="3156115"/>
          </a:xfrm>
        </p:spPr>
        <p:txBody>
          <a:bodyPr>
            <a:noAutofit/>
          </a:bodyPr>
          <a:lstStyle/>
          <a:p>
            <a:br>
              <a:rPr lang="en-CA" sz="2800" dirty="0"/>
            </a:br>
            <a:r>
              <a:rPr lang="en-CA" sz="2800" dirty="0"/>
              <a:t>Which topic areas are most relevant to your work?</a:t>
            </a:r>
          </a:p>
        </p:txBody>
      </p:sp>
      <p:graphicFrame>
        <p:nvGraphicFramePr>
          <p:cNvPr id="4" name="Diagram 3">
            <a:extLst>
              <a:ext uri="{FF2B5EF4-FFF2-40B4-BE49-F238E27FC236}">
                <a16:creationId xmlns:a16="http://schemas.microsoft.com/office/drawing/2014/main" id="{57FD2487-EC41-306A-005C-8E67BBAFFA3B}"/>
              </a:ext>
            </a:extLst>
          </p:cNvPr>
          <p:cNvGraphicFramePr/>
          <p:nvPr/>
        </p:nvGraphicFramePr>
        <p:xfrm>
          <a:off x="2028245" y="98366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E73D001-69E4-FAA1-9760-8967B9A0EBC1}"/>
              </a:ext>
            </a:extLst>
          </p:cNvPr>
          <p:cNvSpPr txBox="1"/>
          <p:nvPr/>
        </p:nvSpPr>
        <p:spPr>
          <a:xfrm>
            <a:off x="2939747" y="1092946"/>
            <a:ext cx="583814" cy="369332"/>
          </a:xfrm>
          <a:prstGeom prst="rect">
            <a:avLst/>
          </a:prstGeom>
          <a:noFill/>
        </p:spPr>
        <p:txBody>
          <a:bodyPr wrap="none" rtlCol="0">
            <a:spAutoFit/>
          </a:bodyPr>
          <a:lstStyle/>
          <a:p>
            <a:r>
              <a:rPr lang="en-US" dirty="0">
                <a:solidFill>
                  <a:schemeClr val="bg1"/>
                </a:solidFill>
              </a:rPr>
              <a:t>92%</a:t>
            </a:r>
          </a:p>
        </p:txBody>
      </p:sp>
      <p:sp>
        <p:nvSpPr>
          <p:cNvPr id="6" name="TextBox 5">
            <a:extLst>
              <a:ext uri="{FF2B5EF4-FFF2-40B4-BE49-F238E27FC236}">
                <a16:creationId xmlns:a16="http://schemas.microsoft.com/office/drawing/2014/main" id="{37D3BFA2-2DF5-5C43-F535-C279091A2C98}"/>
              </a:ext>
            </a:extLst>
          </p:cNvPr>
          <p:cNvSpPr txBox="1"/>
          <p:nvPr/>
        </p:nvSpPr>
        <p:spPr>
          <a:xfrm>
            <a:off x="2939747" y="1791201"/>
            <a:ext cx="583814" cy="369332"/>
          </a:xfrm>
          <a:prstGeom prst="rect">
            <a:avLst/>
          </a:prstGeom>
          <a:noFill/>
        </p:spPr>
        <p:txBody>
          <a:bodyPr wrap="none" rtlCol="0">
            <a:spAutoFit/>
          </a:bodyPr>
          <a:lstStyle/>
          <a:p>
            <a:r>
              <a:rPr lang="en-US" dirty="0">
                <a:solidFill>
                  <a:schemeClr val="bg1"/>
                </a:solidFill>
              </a:rPr>
              <a:t>89%</a:t>
            </a:r>
          </a:p>
        </p:txBody>
      </p:sp>
      <p:sp>
        <p:nvSpPr>
          <p:cNvPr id="7" name="TextBox 6">
            <a:extLst>
              <a:ext uri="{FF2B5EF4-FFF2-40B4-BE49-F238E27FC236}">
                <a16:creationId xmlns:a16="http://schemas.microsoft.com/office/drawing/2014/main" id="{FA97A5EB-958B-B627-4148-B5A4E010584A}"/>
              </a:ext>
            </a:extLst>
          </p:cNvPr>
          <p:cNvSpPr txBox="1"/>
          <p:nvPr/>
        </p:nvSpPr>
        <p:spPr>
          <a:xfrm>
            <a:off x="2939747" y="2466566"/>
            <a:ext cx="583814" cy="369332"/>
          </a:xfrm>
          <a:prstGeom prst="rect">
            <a:avLst/>
          </a:prstGeom>
          <a:noFill/>
        </p:spPr>
        <p:txBody>
          <a:bodyPr wrap="none" rtlCol="0">
            <a:spAutoFit/>
          </a:bodyPr>
          <a:lstStyle/>
          <a:p>
            <a:r>
              <a:rPr lang="en-US" dirty="0">
                <a:solidFill>
                  <a:schemeClr val="bg1"/>
                </a:solidFill>
              </a:rPr>
              <a:t>87%</a:t>
            </a:r>
          </a:p>
        </p:txBody>
      </p:sp>
      <p:sp>
        <p:nvSpPr>
          <p:cNvPr id="8" name="TextBox 7">
            <a:extLst>
              <a:ext uri="{FF2B5EF4-FFF2-40B4-BE49-F238E27FC236}">
                <a16:creationId xmlns:a16="http://schemas.microsoft.com/office/drawing/2014/main" id="{F497E6AD-129A-3DCB-EC20-83E9D22D20CB}"/>
              </a:ext>
            </a:extLst>
          </p:cNvPr>
          <p:cNvSpPr txBox="1"/>
          <p:nvPr/>
        </p:nvSpPr>
        <p:spPr>
          <a:xfrm>
            <a:off x="2919150" y="3159781"/>
            <a:ext cx="583814" cy="369332"/>
          </a:xfrm>
          <a:prstGeom prst="rect">
            <a:avLst/>
          </a:prstGeom>
          <a:noFill/>
        </p:spPr>
        <p:txBody>
          <a:bodyPr wrap="none" rtlCol="0">
            <a:spAutoFit/>
          </a:bodyPr>
          <a:lstStyle/>
          <a:p>
            <a:r>
              <a:rPr lang="en-US" dirty="0">
                <a:solidFill>
                  <a:schemeClr val="bg1"/>
                </a:solidFill>
              </a:rPr>
              <a:t>85%</a:t>
            </a:r>
          </a:p>
        </p:txBody>
      </p:sp>
      <p:sp>
        <p:nvSpPr>
          <p:cNvPr id="9" name="TextBox 8">
            <a:extLst>
              <a:ext uri="{FF2B5EF4-FFF2-40B4-BE49-F238E27FC236}">
                <a16:creationId xmlns:a16="http://schemas.microsoft.com/office/drawing/2014/main" id="{E959831D-F1EA-32A8-9711-E59EF164D897}"/>
              </a:ext>
            </a:extLst>
          </p:cNvPr>
          <p:cNvSpPr txBox="1"/>
          <p:nvPr/>
        </p:nvSpPr>
        <p:spPr>
          <a:xfrm>
            <a:off x="2919150" y="3860790"/>
            <a:ext cx="583814" cy="369332"/>
          </a:xfrm>
          <a:prstGeom prst="rect">
            <a:avLst/>
          </a:prstGeom>
          <a:noFill/>
        </p:spPr>
        <p:txBody>
          <a:bodyPr wrap="none" rtlCol="0">
            <a:spAutoFit/>
          </a:bodyPr>
          <a:lstStyle/>
          <a:p>
            <a:r>
              <a:rPr lang="en-US" dirty="0">
                <a:solidFill>
                  <a:schemeClr val="bg1"/>
                </a:solidFill>
              </a:rPr>
              <a:t>82%</a:t>
            </a:r>
          </a:p>
        </p:txBody>
      </p:sp>
      <p:sp>
        <p:nvSpPr>
          <p:cNvPr id="10" name="TextBox 9">
            <a:extLst>
              <a:ext uri="{FF2B5EF4-FFF2-40B4-BE49-F238E27FC236}">
                <a16:creationId xmlns:a16="http://schemas.microsoft.com/office/drawing/2014/main" id="{4BD5A549-6733-F415-B7C2-A13D4D230B82}"/>
              </a:ext>
            </a:extLst>
          </p:cNvPr>
          <p:cNvSpPr txBox="1"/>
          <p:nvPr/>
        </p:nvSpPr>
        <p:spPr>
          <a:xfrm>
            <a:off x="2919150" y="4571476"/>
            <a:ext cx="583814" cy="369332"/>
          </a:xfrm>
          <a:prstGeom prst="rect">
            <a:avLst/>
          </a:prstGeom>
          <a:noFill/>
        </p:spPr>
        <p:txBody>
          <a:bodyPr wrap="none" rtlCol="0">
            <a:spAutoFit/>
          </a:bodyPr>
          <a:lstStyle/>
          <a:p>
            <a:r>
              <a:rPr lang="en-US" dirty="0">
                <a:solidFill>
                  <a:schemeClr val="bg1"/>
                </a:solidFill>
              </a:rPr>
              <a:t>75%</a:t>
            </a:r>
          </a:p>
        </p:txBody>
      </p:sp>
    </p:spTree>
    <p:extLst>
      <p:ext uri="{BB962C8B-B14F-4D97-AF65-F5344CB8AC3E}">
        <p14:creationId xmlns:p14="http://schemas.microsoft.com/office/powerpoint/2010/main" val="1767218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F084C96-1477-D545-C3DB-212E8E407277}"/>
              </a:ext>
            </a:extLst>
          </p:cNvPr>
          <p:cNvSpPr txBox="1">
            <a:spLocks/>
          </p:cNvSpPr>
          <p:nvPr/>
        </p:nvSpPr>
        <p:spPr>
          <a:xfrm>
            <a:off x="487017" y="216154"/>
            <a:ext cx="6359612" cy="1312523"/>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400" b="0" i="0" kern="1200">
                <a:solidFill>
                  <a:schemeClr val="tx1"/>
                </a:solidFill>
                <a:latin typeface="Noto Sans Thin" panose="020B0202040504020204" pitchFamily="34" charset="0"/>
                <a:ea typeface="Noto Sans Thin" panose="020B0202040504020204" pitchFamily="34" charset="0"/>
                <a:cs typeface="Noto Sans Thin" panose="020B0202040504020204" pitchFamily="34" charset="0"/>
              </a:defRPr>
            </a:lvl1pPr>
          </a:lstStyle>
          <a:p>
            <a:r>
              <a:rPr lang="en-US" sz="3600" dirty="0"/>
              <a:t>Comments re: topics of relevance</a:t>
            </a:r>
          </a:p>
        </p:txBody>
      </p:sp>
      <p:graphicFrame>
        <p:nvGraphicFramePr>
          <p:cNvPr id="5" name="Diagram 4">
            <a:extLst>
              <a:ext uri="{FF2B5EF4-FFF2-40B4-BE49-F238E27FC236}">
                <a16:creationId xmlns:a16="http://schemas.microsoft.com/office/drawing/2014/main" id="{1567C9A0-047E-53C2-82B0-2CCB0D2BFBE5}"/>
              </a:ext>
            </a:extLst>
          </p:cNvPr>
          <p:cNvGraphicFramePr/>
          <p:nvPr/>
        </p:nvGraphicFramePr>
        <p:xfrm>
          <a:off x="1245705" y="176226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5209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E3387-5858-7A30-FF9B-5C005DB1AB3B}"/>
              </a:ext>
            </a:extLst>
          </p:cNvPr>
          <p:cNvSpPr>
            <a:spLocks noGrp="1"/>
          </p:cNvSpPr>
          <p:nvPr>
            <p:ph type="ctrTitle"/>
          </p:nvPr>
        </p:nvSpPr>
        <p:spPr>
          <a:xfrm>
            <a:off x="99391" y="187976"/>
            <a:ext cx="2226366" cy="4064000"/>
          </a:xfrm>
        </p:spPr>
        <p:txBody>
          <a:bodyPr>
            <a:noAutofit/>
          </a:bodyPr>
          <a:lstStyle/>
          <a:p>
            <a:r>
              <a:rPr lang="en-CA" sz="2800" dirty="0"/>
              <a:t>Which of the following services are of value to you and your institution?</a:t>
            </a:r>
          </a:p>
        </p:txBody>
      </p:sp>
      <p:graphicFrame>
        <p:nvGraphicFramePr>
          <p:cNvPr id="4" name="Diagram 3">
            <a:extLst>
              <a:ext uri="{FF2B5EF4-FFF2-40B4-BE49-F238E27FC236}">
                <a16:creationId xmlns:a16="http://schemas.microsoft.com/office/drawing/2014/main" id="{57FD2487-EC41-306A-005C-8E67BBAFFA3B}"/>
              </a:ext>
            </a:extLst>
          </p:cNvPr>
          <p:cNvGraphicFramePr/>
          <p:nvPr/>
        </p:nvGraphicFramePr>
        <p:xfrm>
          <a:off x="2028245" y="98366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E73D001-69E4-FAA1-9760-8967B9A0EBC1}"/>
              </a:ext>
            </a:extLst>
          </p:cNvPr>
          <p:cNvSpPr txBox="1"/>
          <p:nvPr/>
        </p:nvSpPr>
        <p:spPr>
          <a:xfrm>
            <a:off x="2939747" y="1092946"/>
            <a:ext cx="583814" cy="369332"/>
          </a:xfrm>
          <a:prstGeom prst="rect">
            <a:avLst/>
          </a:prstGeom>
          <a:noFill/>
        </p:spPr>
        <p:txBody>
          <a:bodyPr wrap="none" rtlCol="0">
            <a:spAutoFit/>
          </a:bodyPr>
          <a:lstStyle/>
          <a:p>
            <a:r>
              <a:rPr lang="en-US" dirty="0">
                <a:solidFill>
                  <a:schemeClr val="bg1"/>
                </a:solidFill>
              </a:rPr>
              <a:t>96%</a:t>
            </a:r>
          </a:p>
        </p:txBody>
      </p:sp>
      <p:sp>
        <p:nvSpPr>
          <p:cNvPr id="6" name="TextBox 5">
            <a:extLst>
              <a:ext uri="{FF2B5EF4-FFF2-40B4-BE49-F238E27FC236}">
                <a16:creationId xmlns:a16="http://schemas.microsoft.com/office/drawing/2014/main" id="{37D3BFA2-2DF5-5C43-F535-C279091A2C98}"/>
              </a:ext>
            </a:extLst>
          </p:cNvPr>
          <p:cNvSpPr txBox="1"/>
          <p:nvPr/>
        </p:nvSpPr>
        <p:spPr>
          <a:xfrm>
            <a:off x="2939747" y="1791201"/>
            <a:ext cx="583814" cy="369332"/>
          </a:xfrm>
          <a:prstGeom prst="rect">
            <a:avLst/>
          </a:prstGeom>
          <a:noFill/>
        </p:spPr>
        <p:txBody>
          <a:bodyPr wrap="none" rtlCol="0">
            <a:spAutoFit/>
          </a:bodyPr>
          <a:lstStyle/>
          <a:p>
            <a:r>
              <a:rPr lang="en-US" dirty="0">
                <a:solidFill>
                  <a:schemeClr val="bg1"/>
                </a:solidFill>
              </a:rPr>
              <a:t>96%</a:t>
            </a:r>
          </a:p>
        </p:txBody>
      </p:sp>
      <p:sp>
        <p:nvSpPr>
          <p:cNvPr id="7" name="TextBox 6">
            <a:extLst>
              <a:ext uri="{FF2B5EF4-FFF2-40B4-BE49-F238E27FC236}">
                <a16:creationId xmlns:a16="http://schemas.microsoft.com/office/drawing/2014/main" id="{FA97A5EB-958B-B627-4148-B5A4E010584A}"/>
              </a:ext>
            </a:extLst>
          </p:cNvPr>
          <p:cNvSpPr txBox="1"/>
          <p:nvPr/>
        </p:nvSpPr>
        <p:spPr>
          <a:xfrm>
            <a:off x="2939747" y="2466566"/>
            <a:ext cx="583814" cy="369332"/>
          </a:xfrm>
          <a:prstGeom prst="rect">
            <a:avLst/>
          </a:prstGeom>
          <a:noFill/>
        </p:spPr>
        <p:txBody>
          <a:bodyPr wrap="none" rtlCol="0">
            <a:spAutoFit/>
          </a:bodyPr>
          <a:lstStyle/>
          <a:p>
            <a:r>
              <a:rPr lang="en-US" dirty="0">
                <a:solidFill>
                  <a:schemeClr val="bg1"/>
                </a:solidFill>
              </a:rPr>
              <a:t>95%</a:t>
            </a:r>
          </a:p>
        </p:txBody>
      </p:sp>
      <p:sp>
        <p:nvSpPr>
          <p:cNvPr id="8" name="TextBox 7">
            <a:extLst>
              <a:ext uri="{FF2B5EF4-FFF2-40B4-BE49-F238E27FC236}">
                <a16:creationId xmlns:a16="http://schemas.microsoft.com/office/drawing/2014/main" id="{F497E6AD-129A-3DCB-EC20-83E9D22D20CB}"/>
              </a:ext>
            </a:extLst>
          </p:cNvPr>
          <p:cNvSpPr txBox="1"/>
          <p:nvPr/>
        </p:nvSpPr>
        <p:spPr>
          <a:xfrm>
            <a:off x="2919150" y="3159781"/>
            <a:ext cx="583814" cy="369332"/>
          </a:xfrm>
          <a:prstGeom prst="rect">
            <a:avLst/>
          </a:prstGeom>
          <a:noFill/>
        </p:spPr>
        <p:txBody>
          <a:bodyPr wrap="none" rtlCol="0">
            <a:spAutoFit/>
          </a:bodyPr>
          <a:lstStyle/>
          <a:p>
            <a:r>
              <a:rPr lang="en-US" dirty="0">
                <a:solidFill>
                  <a:schemeClr val="bg1"/>
                </a:solidFill>
              </a:rPr>
              <a:t>92%</a:t>
            </a:r>
          </a:p>
        </p:txBody>
      </p:sp>
      <p:sp>
        <p:nvSpPr>
          <p:cNvPr id="9" name="TextBox 8">
            <a:extLst>
              <a:ext uri="{FF2B5EF4-FFF2-40B4-BE49-F238E27FC236}">
                <a16:creationId xmlns:a16="http://schemas.microsoft.com/office/drawing/2014/main" id="{E959831D-F1EA-32A8-9711-E59EF164D897}"/>
              </a:ext>
            </a:extLst>
          </p:cNvPr>
          <p:cNvSpPr txBox="1"/>
          <p:nvPr/>
        </p:nvSpPr>
        <p:spPr>
          <a:xfrm>
            <a:off x="2919150" y="3860790"/>
            <a:ext cx="583814" cy="369332"/>
          </a:xfrm>
          <a:prstGeom prst="rect">
            <a:avLst/>
          </a:prstGeom>
          <a:noFill/>
        </p:spPr>
        <p:txBody>
          <a:bodyPr wrap="none" rtlCol="0">
            <a:spAutoFit/>
          </a:bodyPr>
          <a:lstStyle/>
          <a:p>
            <a:r>
              <a:rPr lang="en-US" dirty="0">
                <a:solidFill>
                  <a:schemeClr val="bg1"/>
                </a:solidFill>
              </a:rPr>
              <a:t>92%</a:t>
            </a:r>
          </a:p>
        </p:txBody>
      </p:sp>
      <p:sp>
        <p:nvSpPr>
          <p:cNvPr id="10" name="TextBox 9">
            <a:extLst>
              <a:ext uri="{FF2B5EF4-FFF2-40B4-BE49-F238E27FC236}">
                <a16:creationId xmlns:a16="http://schemas.microsoft.com/office/drawing/2014/main" id="{4BD5A549-6733-F415-B7C2-A13D4D230B82}"/>
              </a:ext>
            </a:extLst>
          </p:cNvPr>
          <p:cNvSpPr txBox="1"/>
          <p:nvPr/>
        </p:nvSpPr>
        <p:spPr>
          <a:xfrm>
            <a:off x="2919150" y="4571476"/>
            <a:ext cx="583814" cy="369332"/>
          </a:xfrm>
          <a:prstGeom prst="rect">
            <a:avLst/>
          </a:prstGeom>
          <a:noFill/>
        </p:spPr>
        <p:txBody>
          <a:bodyPr wrap="none" rtlCol="0">
            <a:spAutoFit/>
          </a:bodyPr>
          <a:lstStyle/>
          <a:p>
            <a:r>
              <a:rPr lang="en-US" dirty="0">
                <a:solidFill>
                  <a:schemeClr val="bg1"/>
                </a:solidFill>
              </a:rPr>
              <a:t>90%</a:t>
            </a:r>
          </a:p>
        </p:txBody>
      </p:sp>
    </p:spTree>
    <p:extLst>
      <p:ext uri="{BB962C8B-B14F-4D97-AF65-F5344CB8AC3E}">
        <p14:creationId xmlns:p14="http://schemas.microsoft.com/office/powerpoint/2010/main" val="55386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89373-7B9D-B013-D0BF-D3F8F6C440C1}"/>
              </a:ext>
            </a:extLst>
          </p:cNvPr>
          <p:cNvSpPr>
            <a:spLocks noGrp="1"/>
          </p:cNvSpPr>
          <p:nvPr>
            <p:ph type="ctrTitle"/>
          </p:nvPr>
        </p:nvSpPr>
        <p:spPr>
          <a:xfrm>
            <a:off x="179620" y="245971"/>
            <a:ext cx="6359612" cy="1312523"/>
          </a:xfrm>
        </p:spPr>
        <p:txBody>
          <a:bodyPr/>
          <a:lstStyle/>
          <a:p>
            <a:r>
              <a:rPr lang="en-US" dirty="0"/>
              <a:t>Comments re: services</a:t>
            </a:r>
          </a:p>
        </p:txBody>
      </p:sp>
      <p:graphicFrame>
        <p:nvGraphicFramePr>
          <p:cNvPr id="4" name="Diagram 3">
            <a:extLst>
              <a:ext uri="{FF2B5EF4-FFF2-40B4-BE49-F238E27FC236}">
                <a16:creationId xmlns:a16="http://schemas.microsoft.com/office/drawing/2014/main" id="{3A3C3114-E9AD-89CC-01C5-A2FE8806AE4D}"/>
              </a:ext>
            </a:extLst>
          </p:cNvPr>
          <p:cNvGraphicFramePr/>
          <p:nvPr/>
        </p:nvGraphicFramePr>
        <p:xfrm>
          <a:off x="1245705" y="1762263"/>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2040796"/>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00010"/>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3753D40E-130D-BC49-B1EC-E6B472FD421D}" vid="{ADF45B11-1BEE-1144-80B8-C1CCFCC83B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26199af-46a4-4eaa-9cd0-1724a5ad3a7f" xsi:nil="true"/>
    <lcf76f155ced4ddcb4097134ff3c332f xmlns="7800e2f0-1956-4f59-ab82-45e02a29791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846D1F513A6ED4BBACB0078FECF1515" ma:contentTypeVersion="11" ma:contentTypeDescription="Create a new document." ma:contentTypeScope="" ma:versionID="831d66cf6b31cceecd40842003993c7e">
  <xsd:schema xmlns:xsd="http://www.w3.org/2001/XMLSchema" xmlns:xs="http://www.w3.org/2001/XMLSchema" xmlns:p="http://schemas.microsoft.com/office/2006/metadata/properties" xmlns:ns2="7800e2f0-1956-4f59-ab82-45e02a29791c" xmlns:ns3="e26199af-46a4-4eaa-9cd0-1724a5ad3a7f" targetNamespace="http://schemas.microsoft.com/office/2006/metadata/properties" ma:root="true" ma:fieldsID="d9590aa84b50fee6a8a28ec347c81f06" ns2:_="" ns3:_="">
    <xsd:import namespace="7800e2f0-1956-4f59-ab82-45e02a29791c"/>
    <xsd:import namespace="e26199af-46a4-4eaa-9cd0-1724a5ad3a7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00e2f0-1956-4f59-ab82-45e02a2979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69625a3-3073-453a-b5d0-62f197c3f1c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26199af-46a4-4eaa-9cd0-1724a5ad3a7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cc1d27e7-c83f-4470-a3a8-7d06975525a9}" ma:internalName="TaxCatchAll" ma:showField="CatchAllData" ma:web="e26199af-46a4-4eaa-9cd0-1724a5ad3a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CFC077-8C44-4562-AD42-816ED4E9E2B9}">
  <ds:schemaRefs>
    <ds:schemaRef ds:uri="http://schemas.microsoft.com/office/2006/metadata/properties"/>
    <ds:schemaRef ds:uri="http://schemas.microsoft.com/office/infopath/2007/PartnerControls"/>
    <ds:schemaRef ds:uri="e26199af-46a4-4eaa-9cd0-1724a5ad3a7f"/>
    <ds:schemaRef ds:uri="7800e2f0-1956-4f59-ab82-45e02a29791c"/>
  </ds:schemaRefs>
</ds:datastoreItem>
</file>

<file path=customXml/itemProps2.xml><?xml version="1.0" encoding="utf-8"?>
<ds:datastoreItem xmlns:ds="http://schemas.openxmlformats.org/officeDocument/2006/customXml" ds:itemID="{2D0D4ED1-EA55-4FE0-876E-9CD300328FD6}">
  <ds:schemaRefs>
    <ds:schemaRef ds:uri="http://schemas.microsoft.com/sharepoint/v3/contenttype/forms"/>
  </ds:schemaRefs>
</ds:datastoreItem>
</file>

<file path=customXml/itemProps3.xml><?xml version="1.0" encoding="utf-8"?>
<ds:datastoreItem xmlns:ds="http://schemas.openxmlformats.org/officeDocument/2006/customXml" ds:itemID="{BFA5FB94-3437-4052-A540-62E03EE19F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00e2f0-1956-4f59-ab82-45e02a29791c"/>
    <ds:schemaRef ds:uri="e26199af-46a4-4eaa-9cd0-1724a5ad3a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9897</TotalTime>
  <Words>3200</Words>
  <Application>Microsoft Office PowerPoint</Application>
  <PresentationFormat>On-screen Show (16:9)</PresentationFormat>
  <Paragraphs>219</Paragraphs>
  <Slides>26</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26</vt:i4>
      </vt:variant>
    </vt:vector>
  </HeadingPairs>
  <TitlesOfParts>
    <vt:vector size="35" baseType="lpstr">
      <vt:lpstr>Arial</vt:lpstr>
      <vt:lpstr>Calibri</vt:lpstr>
      <vt:lpstr>Helvetica Neue</vt:lpstr>
      <vt:lpstr>Noto Sans</vt:lpstr>
      <vt:lpstr>Noto Sans Light</vt:lpstr>
      <vt:lpstr>Noto Sans Medium</vt:lpstr>
      <vt:lpstr>Noto Sans Thin</vt:lpstr>
      <vt:lpstr>Times New Roman</vt:lpstr>
      <vt:lpstr>Office Theme</vt:lpstr>
      <vt:lpstr>ETUG 30th Anniversary</vt:lpstr>
      <vt:lpstr>PowerPoint Presentation</vt:lpstr>
      <vt:lpstr>BCcampus Strategic Plan</vt:lpstr>
      <vt:lpstr>Strategic Planned informed by…</vt:lpstr>
      <vt:lpstr>Critical Challenges </vt:lpstr>
      <vt:lpstr> Which topic areas are most relevant to your work?</vt:lpstr>
      <vt:lpstr>PowerPoint Presentation</vt:lpstr>
      <vt:lpstr>Which of the following services are of value to you and your institution?</vt:lpstr>
      <vt:lpstr>Comments re: services</vt:lpstr>
      <vt:lpstr> What else should we consider in developing our strategic plan? </vt:lpstr>
      <vt:lpstr>2024-2027 BCcampus Themes</vt:lpstr>
      <vt:lpstr>Strategic Plan Overview</vt:lpstr>
      <vt:lpstr>PowerPoint Presentation</vt:lpstr>
      <vt:lpstr>Looking to the Horizon: Emerging Trends in Post-Secondary Education</vt:lpstr>
      <vt:lpstr>The Emerging Trend of 1994</vt:lpstr>
      <vt:lpstr>Trends in Post Secondary Education</vt:lpstr>
      <vt:lpstr>AI: Artificial Intelligence</vt:lpstr>
      <vt:lpstr>A.I.</vt:lpstr>
      <vt:lpstr>Assessment</vt:lpstr>
      <vt:lpstr>Credentialing Alternatives</vt:lpstr>
      <vt:lpstr>Climate Crisis</vt:lpstr>
      <vt:lpstr>Climate Adaptation @ Royal Roads University</vt:lpstr>
      <vt:lpstr>Pearson College UWC: Climate Action Leadership Diploma</vt:lpstr>
      <vt:lpstr>Student Mental Health and Well Being</vt:lpstr>
      <vt:lpstr>Trends in Post Secondary Education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ETUG 30th Anniversary</dc:title>
  <dc:creator>Amanda Coolidge</dc:creator>
  <cp:lastModifiedBy>Keith Webster</cp:lastModifiedBy>
  <cp:revision>7</cp:revision>
  <dcterms:created xsi:type="dcterms:W3CDTF">2024-04-26T17:11:56Z</dcterms:created>
  <dcterms:modified xsi:type="dcterms:W3CDTF">2024-05-09T16:59:35Z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0x010100D846D1F513A6ED4BBACB0078FECF1515</vt:lpwstr>
  </property>
</Properties>
</file>