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32"/>
  </p:notesMasterIdLst>
  <p:sldIdLst>
    <p:sldId id="257" r:id="rId3"/>
    <p:sldId id="359" r:id="rId4"/>
    <p:sldId id="354" r:id="rId5"/>
    <p:sldId id="361" r:id="rId6"/>
    <p:sldId id="348" r:id="rId7"/>
    <p:sldId id="349" r:id="rId8"/>
    <p:sldId id="302" r:id="rId9"/>
    <p:sldId id="350" r:id="rId10"/>
    <p:sldId id="346" r:id="rId11"/>
    <p:sldId id="283" r:id="rId12"/>
    <p:sldId id="285" r:id="rId13"/>
    <p:sldId id="286" r:id="rId14"/>
    <p:sldId id="287" r:id="rId15"/>
    <p:sldId id="288" r:id="rId16"/>
    <p:sldId id="289" r:id="rId17"/>
    <p:sldId id="290" r:id="rId18"/>
    <p:sldId id="291" r:id="rId19"/>
    <p:sldId id="355" r:id="rId20"/>
    <p:sldId id="356" r:id="rId21"/>
    <p:sldId id="362" r:id="rId22"/>
    <p:sldId id="353" r:id="rId23"/>
    <p:sldId id="303" r:id="rId24"/>
    <p:sldId id="305" r:id="rId25"/>
    <p:sldId id="360" r:id="rId26"/>
    <p:sldId id="363" r:id="rId27"/>
    <p:sldId id="306" r:id="rId28"/>
    <p:sldId id="309" r:id="rId29"/>
    <p:sldId id="357" r:id="rId30"/>
    <p:sldId id="3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D50F3-52AB-42F0-BFB3-9BB12E7E6229}" v="87" dt="2024-05-08T18:32:32.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8" autoAdjust="0"/>
    <p:restoredTop sz="80166" autoAdjust="0"/>
  </p:normalViewPr>
  <p:slideViewPr>
    <p:cSldViewPr snapToGrid="0">
      <p:cViewPr varScale="1">
        <p:scale>
          <a:sx n="63" d="100"/>
          <a:sy n="63" d="100"/>
        </p:scale>
        <p:origin x="78"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 Nguyen" userId="91e2ac6a-9321-468c-a3aa-94d60f23f9ea" providerId="ADAL" clId="{848D50F3-52AB-42F0-BFB3-9BB12E7E6229}"/>
    <pc:docChg chg="undo custSel addSld delSld modSld sldOrd">
      <pc:chgData name="Gwen Nguyen" userId="91e2ac6a-9321-468c-a3aa-94d60f23f9ea" providerId="ADAL" clId="{848D50F3-52AB-42F0-BFB3-9BB12E7E6229}" dt="2024-05-09T15:29:57.262" v="6845"/>
      <pc:docMkLst>
        <pc:docMk/>
      </pc:docMkLst>
      <pc:sldChg chg="del">
        <pc:chgData name="Gwen Nguyen" userId="91e2ac6a-9321-468c-a3aa-94d60f23f9ea" providerId="ADAL" clId="{848D50F3-52AB-42F0-BFB3-9BB12E7E6229}" dt="2024-04-12T20:07:11.596" v="1" actId="47"/>
        <pc:sldMkLst>
          <pc:docMk/>
          <pc:sldMk cId="3790393460" sldId="256"/>
        </pc:sldMkLst>
      </pc:sldChg>
      <pc:sldChg chg="modNotesTx">
        <pc:chgData name="Gwen Nguyen" userId="91e2ac6a-9321-468c-a3aa-94d60f23f9ea" providerId="ADAL" clId="{848D50F3-52AB-42F0-BFB3-9BB12E7E6229}" dt="2024-05-09T15:21:28.640" v="6825"/>
        <pc:sldMkLst>
          <pc:docMk/>
          <pc:sldMk cId="2068810918" sldId="257"/>
        </pc:sldMkLst>
      </pc:sldChg>
      <pc:sldChg chg="delSp modSp add mod ord modClrScheme chgLayout">
        <pc:chgData name="Gwen Nguyen" userId="91e2ac6a-9321-468c-a3aa-94d60f23f9ea" providerId="ADAL" clId="{848D50F3-52AB-42F0-BFB3-9BB12E7E6229}" dt="2024-05-09T06:19:02.081" v="6823" actId="113"/>
        <pc:sldMkLst>
          <pc:docMk/>
          <pc:sldMk cId="935601982" sldId="283"/>
        </pc:sldMkLst>
        <pc:spChg chg="mod ord">
          <ac:chgData name="Gwen Nguyen" userId="91e2ac6a-9321-468c-a3aa-94d60f23f9ea" providerId="ADAL" clId="{848D50F3-52AB-42F0-BFB3-9BB12E7E6229}" dt="2024-05-08T18:04:47.211" v="5521" actId="113"/>
          <ac:spMkLst>
            <pc:docMk/>
            <pc:sldMk cId="935601982" sldId="283"/>
            <ac:spMk id="3" creationId="{CD82F456-3272-F097-C8F6-0827C9E39C11}"/>
          </ac:spMkLst>
        </pc:spChg>
        <pc:spChg chg="mod ord">
          <ac:chgData name="Gwen Nguyen" userId="91e2ac6a-9321-468c-a3aa-94d60f23f9ea" providerId="ADAL" clId="{848D50F3-52AB-42F0-BFB3-9BB12E7E6229}" dt="2024-05-09T06:19:02.081" v="6823" actId="113"/>
          <ac:spMkLst>
            <pc:docMk/>
            <pc:sldMk cId="935601982" sldId="283"/>
            <ac:spMk id="4" creationId="{44D0818D-57E7-3E05-5A5A-DEDEB00EC3DD}"/>
          </ac:spMkLst>
        </pc:spChg>
        <pc:spChg chg="del mod">
          <ac:chgData name="Gwen Nguyen" userId="91e2ac6a-9321-468c-a3aa-94d60f23f9ea" providerId="ADAL" clId="{848D50F3-52AB-42F0-BFB3-9BB12E7E6229}" dt="2024-05-05T23:53:13.546" v="1827" actId="478"/>
          <ac:spMkLst>
            <pc:docMk/>
            <pc:sldMk cId="935601982" sldId="283"/>
            <ac:spMk id="5" creationId="{62126D81-F20D-3AE8-79A1-09E9B4EEFA08}"/>
          </ac:spMkLst>
        </pc:spChg>
      </pc:sldChg>
      <pc:sldChg chg="addSp delSp modSp add mod ord modClrScheme chgLayout">
        <pc:chgData name="Gwen Nguyen" userId="91e2ac6a-9321-468c-a3aa-94d60f23f9ea" providerId="ADAL" clId="{848D50F3-52AB-42F0-BFB3-9BB12E7E6229}" dt="2024-05-08T18:05:32.249" v="5525" actId="113"/>
        <pc:sldMkLst>
          <pc:docMk/>
          <pc:sldMk cId="1231979228" sldId="285"/>
        </pc:sldMkLst>
        <pc:spChg chg="mod ord">
          <ac:chgData name="Gwen Nguyen" userId="91e2ac6a-9321-468c-a3aa-94d60f23f9ea" providerId="ADAL" clId="{848D50F3-52AB-42F0-BFB3-9BB12E7E6229}" dt="2024-05-08T18:04:53.412" v="5522" actId="113"/>
          <ac:spMkLst>
            <pc:docMk/>
            <pc:sldMk cId="1231979228" sldId="285"/>
            <ac:spMk id="3" creationId="{CD82F456-3272-F097-C8F6-0827C9E39C11}"/>
          </ac:spMkLst>
        </pc:spChg>
        <pc:spChg chg="del mod ord">
          <ac:chgData name="Gwen Nguyen" userId="91e2ac6a-9321-468c-a3aa-94d60f23f9ea" providerId="ADAL" clId="{848D50F3-52AB-42F0-BFB3-9BB12E7E6229}" dt="2024-05-05T23:57:21.225" v="2132" actId="478"/>
          <ac:spMkLst>
            <pc:docMk/>
            <pc:sldMk cId="1231979228" sldId="285"/>
            <ac:spMk id="4" creationId="{44D0818D-57E7-3E05-5A5A-DEDEB00EC3DD}"/>
          </ac:spMkLst>
        </pc:spChg>
        <pc:spChg chg="del mod">
          <ac:chgData name="Gwen Nguyen" userId="91e2ac6a-9321-468c-a3aa-94d60f23f9ea" providerId="ADAL" clId="{848D50F3-52AB-42F0-BFB3-9BB12E7E6229}" dt="2024-05-05T23:57:42.270" v="2136" actId="478"/>
          <ac:spMkLst>
            <pc:docMk/>
            <pc:sldMk cId="1231979228" sldId="285"/>
            <ac:spMk id="5" creationId="{62126D81-F20D-3AE8-79A1-09E9B4EEFA08}"/>
          </ac:spMkLst>
        </pc:spChg>
        <pc:spChg chg="add del mod">
          <ac:chgData name="Gwen Nguyen" userId="91e2ac6a-9321-468c-a3aa-94d60f23f9ea" providerId="ADAL" clId="{848D50F3-52AB-42F0-BFB3-9BB12E7E6229}" dt="2024-05-05T23:57:29.187" v="2133" actId="700"/>
          <ac:spMkLst>
            <pc:docMk/>
            <pc:sldMk cId="1231979228" sldId="285"/>
            <ac:spMk id="6" creationId="{DCEE6919-3918-4001-F762-2903EAE347EB}"/>
          </ac:spMkLst>
        </pc:spChg>
        <pc:spChg chg="add mod ord">
          <ac:chgData name="Gwen Nguyen" userId="91e2ac6a-9321-468c-a3aa-94d60f23f9ea" providerId="ADAL" clId="{848D50F3-52AB-42F0-BFB3-9BB12E7E6229}" dt="2024-05-08T18:05:32.249" v="5525" actId="113"/>
          <ac:spMkLst>
            <pc:docMk/>
            <pc:sldMk cId="1231979228" sldId="285"/>
            <ac:spMk id="7" creationId="{0D6ED167-11D8-038B-809E-FCABFA204FB9}"/>
          </ac:spMkLst>
        </pc:spChg>
      </pc:sldChg>
      <pc:sldChg chg="delSp modSp add mod ord modClrScheme chgLayout">
        <pc:chgData name="Gwen Nguyen" userId="91e2ac6a-9321-468c-a3aa-94d60f23f9ea" providerId="ADAL" clId="{848D50F3-52AB-42F0-BFB3-9BB12E7E6229}" dt="2024-05-08T18:07:03.136" v="5529" actId="113"/>
        <pc:sldMkLst>
          <pc:docMk/>
          <pc:sldMk cId="3370323775" sldId="286"/>
        </pc:sldMkLst>
        <pc:spChg chg="mod ord">
          <ac:chgData name="Gwen Nguyen" userId="91e2ac6a-9321-468c-a3aa-94d60f23f9ea" providerId="ADAL" clId="{848D50F3-52AB-42F0-BFB3-9BB12E7E6229}" dt="2024-05-08T18:07:03.136" v="5529" actId="113"/>
          <ac:spMkLst>
            <pc:docMk/>
            <pc:sldMk cId="3370323775" sldId="286"/>
            <ac:spMk id="3" creationId="{CD82F456-3272-F097-C8F6-0827C9E39C11}"/>
          </ac:spMkLst>
        </pc:spChg>
        <pc:spChg chg="mod ord">
          <ac:chgData name="Gwen Nguyen" userId="91e2ac6a-9321-468c-a3aa-94d60f23f9ea" providerId="ADAL" clId="{848D50F3-52AB-42F0-BFB3-9BB12E7E6229}" dt="2024-05-08T18:06:39.656" v="5528" actId="113"/>
          <ac:spMkLst>
            <pc:docMk/>
            <pc:sldMk cId="3370323775" sldId="286"/>
            <ac:spMk id="4" creationId="{44D0818D-57E7-3E05-5A5A-DEDEB00EC3DD}"/>
          </ac:spMkLst>
        </pc:spChg>
        <pc:spChg chg="del mod">
          <ac:chgData name="Gwen Nguyen" userId="91e2ac6a-9321-468c-a3aa-94d60f23f9ea" providerId="ADAL" clId="{848D50F3-52AB-42F0-BFB3-9BB12E7E6229}" dt="2024-05-05T23:59:16.437" v="2281" actId="478"/>
          <ac:spMkLst>
            <pc:docMk/>
            <pc:sldMk cId="3370323775" sldId="286"/>
            <ac:spMk id="5" creationId="{62126D81-F20D-3AE8-79A1-09E9B4EEFA08}"/>
          </ac:spMkLst>
        </pc:spChg>
      </pc:sldChg>
      <pc:sldChg chg="delSp modSp add mod ord modClrScheme chgLayout">
        <pc:chgData name="Gwen Nguyen" userId="91e2ac6a-9321-468c-a3aa-94d60f23f9ea" providerId="ADAL" clId="{848D50F3-52AB-42F0-BFB3-9BB12E7E6229}" dt="2024-05-08T18:07:57.183" v="5535" actId="113"/>
        <pc:sldMkLst>
          <pc:docMk/>
          <pc:sldMk cId="4200694296" sldId="287"/>
        </pc:sldMkLst>
        <pc:spChg chg="mod ord">
          <ac:chgData name="Gwen Nguyen" userId="91e2ac6a-9321-468c-a3aa-94d60f23f9ea" providerId="ADAL" clId="{848D50F3-52AB-42F0-BFB3-9BB12E7E6229}" dt="2024-05-08T18:07:10.132" v="5530" actId="113"/>
          <ac:spMkLst>
            <pc:docMk/>
            <pc:sldMk cId="4200694296" sldId="287"/>
            <ac:spMk id="3" creationId="{CD82F456-3272-F097-C8F6-0827C9E39C11}"/>
          </ac:spMkLst>
        </pc:spChg>
        <pc:spChg chg="mod ord">
          <ac:chgData name="Gwen Nguyen" userId="91e2ac6a-9321-468c-a3aa-94d60f23f9ea" providerId="ADAL" clId="{848D50F3-52AB-42F0-BFB3-9BB12E7E6229}" dt="2024-05-08T18:07:57.183" v="5535" actId="113"/>
          <ac:spMkLst>
            <pc:docMk/>
            <pc:sldMk cId="4200694296" sldId="287"/>
            <ac:spMk id="4" creationId="{44D0818D-57E7-3E05-5A5A-DEDEB00EC3DD}"/>
          </ac:spMkLst>
        </pc:spChg>
        <pc:spChg chg="del">
          <ac:chgData name="Gwen Nguyen" userId="91e2ac6a-9321-468c-a3aa-94d60f23f9ea" providerId="ADAL" clId="{848D50F3-52AB-42F0-BFB3-9BB12E7E6229}" dt="2024-05-06T00:03:10.811" v="2436" actId="478"/>
          <ac:spMkLst>
            <pc:docMk/>
            <pc:sldMk cId="4200694296" sldId="287"/>
            <ac:spMk id="5" creationId="{62126D81-F20D-3AE8-79A1-09E9B4EEFA08}"/>
          </ac:spMkLst>
        </pc:spChg>
      </pc:sldChg>
      <pc:sldChg chg="delSp modSp add mod ord modClrScheme chgLayout">
        <pc:chgData name="Gwen Nguyen" userId="91e2ac6a-9321-468c-a3aa-94d60f23f9ea" providerId="ADAL" clId="{848D50F3-52AB-42F0-BFB3-9BB12E7E6229}" dt="2024-05-08T18:08:56.139" v="5542" actId="113"/>
        <pc:sldMkLst>
          <pc:docMk/>
          <pc:sldMk cId="1493879829" sldId="288"/>
        </pc:sldMkLst>
        <pc:spChg chg="mod ord">
          <ac:chgData name="Gwen Nguyen" userId="91e2ac6a-9321-468c-a3aa-94d60f23f9ea" providerId="ADAL" clId="{848D50F3-52AB-42F0-BFB3-9BB12E7E6229}" dt="2024-05-08T18:08:03.548" v="5536" actId="113"/>
          <ac:spMkLst>
            <pc:docMk/>
            <pc:sldMk cId="1493879829" sldId="288"/>
            <ac:spMk id="3" creationId="{CD82F456-3272-F097-C8F6-0827C9E39C11}"/>
          </ac:spMkLst>
        </pc:spChg>
        <pc:spChg chg="mod ord">
          <ac:chgData name="Gwen Nguyen" userId="91e2ac6a-9321-468c-a3aa-94d60f23f9ea" providerId="ADAL" clId="{848D50F3-52AB-42F0-BFB3-9BB12E7E6229}" dt="2024-05-08T18:08:56.139" v="5542" actId="113"/>
          <ac:spMkLst>
            <pc:docMk/>
            <pc:sldMk cId="1493879829" sldId="288"/>
            <ac:spMk id="4" creationId="{44D0818D-57E7-3E05-5A5A-DEDEB00EC3DD}"/>
          </ac:spMkLst>
        </pc:spChg>
        <pc:spChg chg="del mod">
          <ac:chgData name="Gwen Nguyen" userId="91e2ac6a-9321-468c-a3aa-94d60f23f9ea" providerId="ADAL" clId="{848D50F3-52AB-42F0-BFB3-9BB12E7E6229}" dt="2024-05-06T00:06:11.903" v="2633" actId="478"/>
          <ac:spMkLst>
            <pc:docMk/>
            <pc:sldMk cId="1493879829" sldId="288"/>
            <ac:spMk id="5" creationId="{62126D81-F20D-3AE8-79A1-09E9B4EEFA08}"/>
          </ac:spMkLst>
        </pc:spChg>
      </pc:sldChg>
      <pc:sldChg chg="delSp modSp add mod ord modClrScheme chgLayout">
        <pc:chgData name="Gwen Nguyen" userId="91e2ac6a-9321-468c-a3aa-94d60f23f9ea" providerId="ADAL" clId="{848D50F3-52AB-42F0-BFB3-9BB12E7E6229}" dt="2024-05-09T15:26:13.137" v="6832" actId="113"/>
        <pc:sldMkLst>
          <pc:docMk/>
          <pc:sldMk cId="239950667" sldId="289"/>
        </pc:sldMkLst>
        <pc:spChg chg="mod ord">
          <ac:chgData name="Gwen Nguyen" userId="91e2ac6a-9321-468c-a3aa-94d60f23f9ea" providerId="ADAL" clId="{848D50F3-52AB-42F0-BFB3-9BB12E7E6229}" dt="2024-05-09T15:26:13.137" v="6832" actId="113"/>
          <ac:spMkLst>
            <pc:docMk/>
            <pc:sldMk cId="239950667" sldId="289"/>
            <ac:spMk id="3" creationId="{CD82F456-3272-F097-C8F6-0827C9E39C11}"/>
          </ac:spMkLst>
        </pc:spChg>
        <pc:spChg chg="mod ord">
          <ac:chgData name="Gwen Nguyen" userId="91e2ac6a-9321-468c-a3aa-94d60f23f9ea" providerId="ADAL" clId="{848D50F3-52AB-42F0-BFB3-9BB12E7E6229}" dt="2024-05-09T06:22:03.279" v="6824" actId="113"/>
          <ac:spMkLst>
            <pc:docMk/>
            <pc:sldMk cId="239950667" sldId="289"/>
            <ac:spMk id="4" creationId="{44D0818D-57E7-3E05-5A5A-DEDEB00EC3DD}"/>
          </ac:spMkLst>
        </pc:spChg>
        <pc:spChg chg="del mod">
          <ac:chgData name="Gwen Nguyen" userId="91e2ac6a-9321-468c-a3aa-94d60f23f9ea" providerId="ADAL" clId="{848D50F3-52AB-42F0-BFB3-9BB12E7E6229}" dt="2024-05-06T00:09:18.136" v="2702" actId="478"/>
          <ac:spMkLst>
            <pc:docMk/>
            <pc:sldMk cId="239950667" sldId="289"/>
            <ac:spMk id="5" creationId="{62126D81-F20D-3AE8-79A1-09E9B4EEFA08}"/>
          </ac:spMkLst>
        </pc:spChg>
      </pc:sldChg>
      <pc:sldChg chg="delSp modSp add mod ord modClrScheme chgLayout">
        <pc:chgData name="Gwen Nguyen" userId="91e2ac6a-9321-468c-a3aa-94d60f23f9ea" providerId="ADAL" clId="{848D50F3-52AB-42F0-BFB3-9BB12E7E6229}" dt="2024-05-08T18:11:21.700" v="5563" actId="113"/>
        <pc:sldMkLst>
          <pc:docMk/>
          <pc:sldMk cId="3296283598" sldId="290"/>
        </pc:sldMkLst>
        <pc:spChg chg="mod ord">
          <ac:chgData name="Gwen Nguyen" userId="91e2ac6a-9321-468c-a3aa-94d60f23f9ea" providerId="ADAL" clId="{848D50F3-52AB-42F0-BFB3-9BB12E7E6229}" dt="2024-05-06T00:12:37.523" v="2822" actId="700"/>
          <ac:spMkLst>
            <pc:docMk/>
            <pc:sldMk cId="3296283598" sldId="290"/>
            <ac:spMk id="3" creationId="{CD82F456-3272-F097-C8F6-0827C9E39C11}"/>
          </ac:spMkLst>
        </pc:spChg>
        <pc:spChg chg="mod ord">
          <ac:chgData name="Gwen Nguyen" userId="91e2ac6a-9321-468c-a3aa-94d60f23f9ea" providerId="ADAL" clId="{848D50F3-52AB-42F0-BFB3-9BB12E7E6229}" dt="2024-05-08T18:11:21.700" v="5563" actId="113"/>
          <ac:spMkLst>
            <pc:docMk/>
            <pc:sldMk cId="3296283598" sldId="290"/>
            <ac:spMk id="4" creationId="{44D0818D-57E7-3E05-5A5A-DEDEB00EC3DD}"/>
          </ac:spMkLst>
        </pc:spChg>
        <pc:spChg chg="del mod">
          <ac:chgData name="Gwen Nguyen" userId="91e2ac6a-9321-468c-a3aa-94d60f23f9ea" providerId="ADAL" clId="{848D50F3-52AB-42F0-BFB3-9BB12E7E6229}" dt="2024-05-06T00:20:21.126" v="2824" actId="478"/>
          <ac:spMkLst>
            <pc:docMk/>
            <pc:sldMk cId="3296283598" sldId="290"/>
            <ac:spMk id="5" creationId="{62126D81-F20D-3AE8-79A1-09E9B4EEFA08}"/>
          </ac:spMkLst>
        </pc:spChg>
      </pc:sldChg>
      <pc:sldChg chg="delSp modSp add mod ord modClrScheme chgLayout">
        <pc:chgData name="Gwen Nguyen" userId="91e2ac6a-9321-468c-a3aa-94d60f23f9ea" providerId="ADAL" clId="{848D50F3-52AB-42F0-BFB3-9BB12E7E6229}" dt="2024-05-08T18:12:49.314" v="5572" actId="255"/>
        <pc:sldMkLst>
          <pc:docMk/>
          <pc:sldMk cId="489462926" sldId="291"/>
        </pc:sldMkLst>
        <pc:spChg chg="mod ord">
          <ac:chgData name="Gwen Nguyen" userId="91e2ac6a-9321-468c-a3aa-94d60f23f9ea" providerId="ADAL" clId="{848D50F3-52AB-42F0-BFB3-9BB12E7E6229}" dt="2024-05-08T18:11:37.353" v="5564" actId="113"/>
          <ac:spMkLst>
            <pc:docMk/>
            <pc:sldMk cId="489462926" sldId="291"/>
            <ac:spMk id="3" creationId="{CD82F456-3272-F097-C8F6-0827C9E39C11}"/>
          </ac:spMkLst>
        </pc:spChg>
        <pc:spChg chg="mod ord">
          <ac:chgData name="Gwen Nguyen" userId="91e2ac6a-9321-468c-a3aa-94d60f23f9ea" providerId="ADAL" clId="{848D50F3-52AB-42F0-BFB3-9BB12E7E6229}" dt="2024-05-08T18:12:49.314" v="5572" actId="255"/>
          <ac:spMkLst>
            <pc:docMk/>
            <pc:sldMk cId="489462926" sldId="291"/>
            <ac:spMk id="4" creationId="{44D0818D-57E7-3E05-5A5A-DEDEB00EC3DD}"/>
          </ac:spMkLst>
        </pc:spChg>
        <pc:spChg chg="del mod">
          <ac:chgData name="Gwen Nguyen" userId="91e2ac6a-9321-468c-a3aa-94d60f23f9ea" providerId="ADAL" clId="{848D50F3-52AB-42F0-BFB3-9BB12E7E6229}" dt="2024-05-06T00:24:15.123" v="2984" actId="478"/>
          <ac:spMkLst>
            <pc:docMk/>
            <pc:sldMk cId="489462926" sldId="291"/>
            <ac:spMk id="5" creationId="{62126D81-F20D-3AE8-79A1-09E9B4EEFA08}"/>
          </ac:spMkLst>
        </pc:spChg>
      </pc:sldChg>
      <pc:sldChg chg="del">
        <pc:chgData name="Gwen Nguyen" userId="91e2ac6a-9321-468c-a3aa-94d60f23f9ea" providerId="ADAL" clId="{848D50F3-52AB-42F0-BFB3-9BB12E7E6229}" dt="2024-05-08T18:27:08.376" v="5703" actId="47"/>
        <pc:sldMkLst>
          <pc:docMk/>
          <pc:sldMk cId="3577976437" sldId="301"/>
        </pc:sldMkLst>
      </pc:sldChg>
      <pc:sldChg chg="addSp delSp modSp mod ord setBg modClrScheme chgLayout modNotesTx">
        <pc:chgData name="Gwen Nguyen" userId="91e2ac6a-9321-468c-a3aa-94d60f23f9ea" providerId="ADAL" clId="{848D50F3-52AB-42F0-BFB3-9BB12E7E6229}" dt="2024-05-09T15:24:13.374" v="6829"/>
        <pc:sldMkLst>
          <pc:docMk/>
          <pc:sldMk cId="3708994509" sldId="302"/>
        </pc:sldMkLst>
        <pc:spChg chg="mod ord">
          <ac:chgData name="Gwen Nguyen" userId="91e2ac6a-9321-468c-a3aa-94d60f23f9ea" providerId="ADAL" clId="{848D50F3-52AB-42F0-BFB3-9BB12E7E6229}" dt="2024-05-08T17:48:11.667" v="5516" actId="1076"/>
          <ac:spMkLst>
            <pc:docMk/>
            <pc:sldMk cId="3708994509" sldId="302"/>
            <ac:spMk id="2" creationId="{53CFA78F-808B-0660-E811-A49FDBE96272}"/>
          </ac:spMkLst>
        </pc:spChg>
        <pc:spChg chg="mod ord">
          <ac:chgData name="Gwen Nguyen" userId="91e2ac6a-9321-468c-a3aa-94d60f23f9ea" providerId="ADAL" clId="{848D50F3-52AB-42F0-BFB3-9BB12E7E6229}" dt="2024-05-08T17:48:14.447" v="5517" actId="14100"/>
          <ac:spMkLst>
            <pc:docMk/>
            <pc:sldMk cId="3708994509" sldId="302"/>
            <ac:spMk id="3" creationId="{457E157D-255C-B8BB-6BB2-0D9CE03607A1}"/>
          </ac:spMkLst>
        </pc:spChg>
        <pc:spChg chg="add del">
          <ac:chgData name="Gwen Nguyen" userId="91e2ac6a-9321-468c-a3aa-94d60f23f9ea" providerId="ADAL" clId="{848D50F3-52AB-42F0-BFB3-9BB12E7E6229}" dt="2024-05-08T06:27:37.560" v="3375" actId="26606"/>
          <ac:spMkLst>
            <pc:docMk/>
            <pc:sldMk cId="3708994509" sldId="302"/>
            <ac:spMk id="8" creationId="{FB5B0058-AF13-4859-B429-4EDDE2A26F7F}"/>
          </ac:spMkLst>
        </pc:spChg>
        <pc:cxnChg chg="add del">
          <ac:chgData name="Gwen Nguyen" userId="91e2ac6a-9321-468c-a3aa-94d60f23f9ea" providerId="ADAL" clId="{848D50F3-52AB-42F0-BFB3-9BB12E7E6229}" dt="2024-05-08T06:27:37.560" v="3375" actId="26606"/>
          <ac:cxnSpMkLst>
            <pc:docMk/>
            <pc:sldMk cId="3708994509" sldId="302"/>
            <ac:cxnSpMk id="10" creationId="{EC4521DE-248E-440D-AAD6-FD9E7D34B3BF}"/>
          </ac:cxnSpMkLst>
        </pc:cxnChg>
        <pc:cxnChg chg="add del">
          <ac:chgData name="Gwen Nguyen" userId="91e2ac6a-9321-468c-a3aa-94d60f23f9ea" providerId="ADAL" clId="{848D50F3-52AB-42F0-BFB3-9BB12E7E6229}" dt="2024-05-08T06:27:37.560" v="3375" actId="26606"/>
          <ac:cxnSpMkLst>
            <pc:docMk/>
            <pc:sldMk cId="3708994509" sldId="302"/>
            <ac:cxnSpMk id="12" creationId="{442C13FA-4C0F-42D0-9626-5BA6040D8C31}"/>
          </ac:cxnSpMkLst>
        </pc:cxnChg>
      </pc:sldChg>
      <pc:sldChg chg="delSp modSp mod">
        <pc:chgData name="Gwen Nguyen" userId="91e2ac6a-9321-468c-a3aa-94d60f23f9ea" providerId="ADAL" clId="{848D50F3-52AB-42F0-BFB3-9BB12E7E6229}" dt="2024-05-09T04:57:08.677" v="5924" actId="478"/>
        <pc:sldMkLst>
          <pc:docMk/>
          <pc:sldMk cId="596409096" sldId="303"/>
        </pc:sldMkLst>
        <pc:spChg chg="mod">
          <ac:chgData name="Gwen Nguyen" userId="91e2ac6a-9321-468c-a3aa-94d60f23f9ea" providerId="ADAL" clId="{848D50F3-52AB-42F0-BFB3-9BB12E7E6229}" dt="2024-05-08T18:15:19.282" v="5576"/>
          <ac:spMkLst>
            <pc:docMk/>
            <pc:sldMk cId="596409096" sldId="303"/>
            <ac:spMk id="2" creationId="{C18E3387-5858-7A30-FF9B-5C005DB1AB3B}"/>
          </ac:spMkLst>
        </pc:spChg>
        <pc:spChg chg="del">
          <ac:chgData name="Gwen Nguyen" userId="91e2ac6a-9321-468c-a3aa-94d60f23f9ea" providerId="ADAL" clId="{848D50F3-52AB-42F0-BFB3-9BB12E7E6229}" dt="2024-05-09T04:57:08.677" v="5924" actId="478"/>
          <ac:spMkLst>
            <pc:docMk/>
            <pc:sldMk cId="596409096" sldId="303"/>
            <ac:spMk id="3" creationId="{F8DCC6D4-0872-C135-67E4-67DD96CB5B7E}"/>
          </ac:spMkLst>
        </pc:spChg>
      </pc:sldChg>
      <pc:sldChg chg="del">
        <pc:chgData name="Gwen Nguyen" userId="91e2ac6a-9321-468c-a3aa-94d60f23f9ea" providerId="ADAL" clId="{848D50F3-52AB-42F0-BFB3-9BB12E7E6229}" dt="2024-05-08T18:15:26.295" v="5577" actId="47"/>
        <pc:sldMkLst>
          <pc:docMk/>
          <pc:sldMk cId="2229478352" sldId="304"/>
        </pc:sldMkLst>
      </pc:sldChg>
      <pc:sldChg chg="modSp mod ord modNotesTx">
        <pc:chgData name="Gwen Nguyen" userId="91e2ac6a-9321-468c-a3aa-94d60f23f9ea" providerId="ADAL" clId="{848D50F3-52AB-42F0-BFB3-9BB12E7E6229}" dt="2024-05-09T15:28:50.389" v="6842"/>
        <pc:sldMkLst>
          <pc:docMk/>
          <pc:sldMk cId="1659526768" sldId="305"/>
        </pc:sldMkLst>
        <pc:spChg chg="mod">
          <ac:chgData name="Gwen Nguyen" userId="91e2ac6a-9321-468c-a3aa-94d60f23f9ea" providerId="ADAL" clId="{848D50F3-52AB-42F0-BFB3-9BB12E7E6229}" dt="2024-05-08T18:40:18.624" v="5909" actId="113"/>
          <ac:spMkLst>
            <pc:docMk/>
            <pc:sldMk cId="1659526768" sldId="305"/>
            <ac:spMk id="2" creationId="{9B890170-4110-1B6F-2BFB-6D66F5A92ED3}"/>
          </ac:spMkLst>
        </pc:spChg>
        <pc:spChg chg="mod">
          <ac:chgData name="Gwen Nguyen" userId="91e2ac6a-9321-468c-a3aa-94d60f23f9ea" providerId="ADAL" clId="{848D50F3-52AB-42F0-BFB3-9BB12E7E6229}" dt="2024-05-09T05:23:13.615" v="5983" actId="20577"/>
          <ac:spMkLst>
            <pc:docMk/>
            <pc:sldMk cId="1659526768" sldId="305"/>
            <ac:spMk id="3" creationId="{D7CD947B-2B06-41C5-2D32-EDAE779B9E7E}"/>
          </ac:spMkLst>
        </pc:spChg>
      </pc:sldChg>
      <pc:sldChg chg="modSp mod">
        <pc:chgData name="Gwen Nguyen" userId="91e2ac6a-9321-468c-a3aa-94d60f23f9ea" providerId="ADAL" clId="{848D50F3-52AB-42F0-BFB3-9BB12E7E6229}" dt="2024-05-09T05:46:22.802" v="6766" actId="114"/>
        <pc:sldMkLst>
          <pc:docMk/>
          <pc:sldMk cId="3875531084" sldId="306"/>
        </pc:sldMkLst>
        <pc:spChg chg="mod">
          <ac:chgData name="Gwen Nguyen" userId="91e2ac6a-9321-468c-a3aa-94d60f23f9ea" providerId="ADAL" clId="{848D50F3-52AB-42F0-BFB3-9BB12E7E6229}" dt="2024-05-08T18:27:23.954" v="5714" actId="20577"/>
          <ac:spMkLst>
            <pc:docMk/>
            <pc:sldMk cId="3875531084" sldId="306"/>
            <ac:spMk id="2" creationId="{59FAFAA3-592C-D1F1-47E7-2A8B782C16C7}"/>
          </ac:spMkLst>
        </pc:spChg>
        <pc:spChg chg="mod">
          <ac:chgData name="Gwen Nguyen" userId="91e2ac6a-9321-468c-a3aa-94d60f23f9ea" providerId="ADAL" clId="{848D50F3-52AB-42F0-BFB3-9BB12E7E6229}" dt="2024-05-09T05:46:22.802" v="6766" actId="114"/>
          <ac:spMkLst>
            <pc:docMk/>
            <pc:sldMk cId="3875531084" sldId="306"/>
            <ac:spMk id="3" creationId="{03374C7A-729D-7358-3D6C-CFA5DE0AD39F}"/>
          </ac:spMkLst>
        </pc:spChg>
      </pc:sldChg>
      <pc:sldChg chg="del">
        <pc:chgData name="Gwen Nguyen" userId="91e2ac6a-9321-468c-a3aa-94d60f23f9ea" providerId="ADAL" clId="{848D50F3-52AB-42F0-BFB3-9BB12E7E6229}" dt="2024-05-08T18:40:50.112" v="5910" actId="47"/>
        <pc:sldMkLst>
          <pc:docMk/>
          <pc:sldMk cId="734456792" sldId="307"/>
        </pc:sldMkLst>
      </pc:sldChg>
      <pc:sldChg chg="del">
        <pc:chgData name="Gwen Nguyen" userId="91e2ac6a-9321-468c-a3aa-94d60f23f9ea" providerId="ADAL" clId="{848D50F3-52AB-42F0-BFB3-9BB12E7E6229}" dt="2024-05-08T18:27:06.346" v="5702" actId="47"/>
        <pc:sldMkLst>
          <pc:docMk/>
          <pc:sldMk cId="1755494286" sldId="308"/>
        </pc:sldMkLst>
      </pc:sldChg>
      <pc:sldChg chg="delSp modSp mod ord">
        <pc:chgData name="Gwen Nguyen" userId="91e2ac6a-9321-468c-a3aa-94d60f23f9ea" providerId="ADAL" clId="{848D50F3-52AB-42F0-BFB3-9BB12E7E6229}" dt="2024-05-09T05:56:40.937" v="6781" actId="1076"/>
        <pc:sldMkLst>
          <pc:docMk/>
          <pc:sldMk cId="491456035" sldId="309"/>
        </pc:sldMkLst>
        <pc:spChg chg="mod">
          <ac:chgData name="Gwen Nguyen" userId="91e2ac6a-9321-468c-a3aa-94d60f23f9ea" providerId="ADAL" clId="{848D50F3-52AB-42F0-BFB3-9BB12E7E6229}" dt="2024-05-09T05:56:40.937" v="6781" actId="1076"/>
          <ac:spMkLst>
            <pc:docMk/>
            <pc:sldMk cId="491456035" sldId="309"/>
            <ac:spMk id="2" creationId="{FE69AFDB-05B0-218A-C556-CE434B3EB802}"/>
          </ac:spMkLst>
        </pc:spChg>
        <pc:spChg chg="del">
          <ac:chgData name="Gwen Nguyen" userId="91e2ac6a-9321-468c-a3aa-94d60f23f9ea" providerId="ADAL" clId="{848D50F3-52AB-42F0-BFB3-9BB12E7E6229}" dt="2024-05-09T05:56:28.439" v="6779" actId="478"/>
          <ac:spMkLst>
            <pc:docMk/>
            <pc:sldMk cId="491456035" sldId="309"/>
            <ac:spMk id="3" creationId="{F13918FE-9EE2-E003-712C-69F34BE60795}"/>
          </ac:spMkLst>
        </pc:spChg>
        <pc:spChg chg="del">
          <ac:chgData name="Gwen Nguyen" userId="91e2ac6a-9321-468c-a3aa-94d60f23f9ea" providerId="ADAL" clId="{848D50F3-52AB-42F0-BFB3-9BB12E7E6229}" dt="2024-05-09T05:56:33.105" v="6780" actId="478"/>
          <ac:spMkLst>
            <pc:docMk/>
            <pc:sldMk cId="491456035" sldId="309"/>
            <ac:spMk id="4" creationId="{D919847E-414B-3868-35F8-08232BBD71DD}"/>
          </ac:spMkLst>
        </pc:spChg>
      </pc:sldChg>
      <pc:sldChg chg="del">
        <pc:chgData name="Gwen Nguyen" userId="91e2ac6a-9321-468c-a3aa-94d60f23f9ea" providerId="ADAL" clId="{848D50F3-52AB-42F0-BFB3-9BB12E7E6229}" dt="2024-04-12T20:07:09.005" v="0" actId="47"/>
        <pc:sldMkLst>
          <pc:docMk/>
          <pc:sldMk cId="2617680177" sldId="310"/>
        </pc:sldMkLst>
      </pc:sldChg>
      <pc:sldChg chg="new del">
        <pc:chgData name="Gwen Nguyen" userId="91e2ac6a-9321-468c-a3aa-94d60f23f9ea" providerId="ADAL" clId="{848D50F3-52AB-42F0-BFB3-9BB12E7E6229}" dt="2024-04-12T20:10:29.013" v="79" actId="47"/>
        <pc:sldMkLst>
          <pc:docMk/>
          <pc:sldMk cId="3923468983" sldId="310"/>
        </pc:sldMkLst>
      </pc:sldChg>
      <pc:sldChg chg="delSp add mod modNotesTx">
        <pc:chgData name="Gwen Nguyen" userId="91e2ac6a-9321-468c-a3aa-94d60f23f9ea" providerId="ADAL" clId="{848D50F3-52AB-42F0-BFB3-9BB12E7E6229}" dt="2024-05-09T15:25:17.669" v="6831"/>
        <pc:sldMkLst>
          <pc:docMk/>
          <pc:sldMk cId="2794675858" sldId="346"/>
        </pc:sldMkLst>
        <pc:picChg chg="del">
          <ac:chgData name="Gwen Nguyen" userId="91e2ac6a-9321-468c-a3aa-94d60f23f9ea" providerId="ADAL" clId="{848D50F3-52AB-42F0-BFB3-9BB12E7E6229}" dt="2024-05-05T17:30:25.580" v="1280" actId="478"/>
          <ac:picMkLst>
            <pc:docMk/>
            <pc:sldMk cId="2794675858" sldId="346"/>
            <ac:picMk id="2" creationId="{BE3EE6CC-EDEE-7B36-00BD-D13C185E8EDF}"/>
          </ac:picMkLst>
        </pc:picChg>
      </pc:sldChg>
      <pc:sldChg chg="modSp new del mod">
        <pc:chgData name="Gwen Nguyen" userId="91e2ac6a-9321-468c-a3aa-94d60f23f9ea" providerId="ADAL" clId="{848D50F3-52AB-42F0-BFB3-9BB12E7E6229}" dt="2024-05-08T17:35:27.139" v="5501" actId="47"/>
        <pc:sldMkLst>
          <pc:docMk/>
          <pc:sldMk cId="1424121842" sldId="347"/>
        </pc:sldMkLst>
        <pc:spChg chg="mod">
          <ac:chgData name="Gwen Nguyen" userId="91e2ac6a-9321-468c-a3aa-94d60f23f9ea" providerId="ADAL" clId="{848D50F3-52AB-42F0-BFB3-9BB12E7E6229}" dt="2024-05-05T16:26:00.424" v="127" actId="20577"/>
          <ac:spMkLst>
            <pc:docMk/>
            <pc:sldMk cId="1424121842" sldId="347"/>
            <ac:spMk id="2" creationId="{FAE3ECEB-9CFA-F6C3-3627-E358F61E5B11}"/>
          </ac:spMkLst>
        </pc:spChg>
        <pc:spChg chg="mod">
          <ac:chgData name="Gwen Nguyen" userId="91e2ac6a-9321-468c-a3aa-94d60f23f9ea" providerId="ADAL" clId="{848D50F3-52AB-42F0-BFB3-9BB12E7E6229}" dt="2024-05-05T16:30:00.727" v="445" actId="14100"/>
          <ac:spMkLst>
            <pc:docMk/>
            <pc:sldMk cId="1424121842" sldId="347"/>
            <ac:spMk id="3" creationId="{4828B8BA-D8D7-9895-3EC0-DAAF41E25616}"/>
          </ac:spMkLst>
        </pc:spChg>
      </pc:sldChg>
      <pc:sldChg chg="addSp delSp modSp new mod modClrScheme chgLayout">
        <pc:chgData name="Gwen Nguyen" userId="91e2ac6a-9321-468c-a3aa-94d60f23f9ea" providerId="ADAL" clId="{848D50F3-52AB-42F0-BFB3-9BB12E7E6229}" dt="2024-05-05T16:54:18.533" v="612" actId="1076"/>
        <pc:sldMkLst>
          <pc:docMk/>
          <pc:sldMk cId="2387846541" sldId="348"/>
        </pc:sldMkLst>
        <pc:spChg chg="add del mod ord">
          <ac:chgData name="Gwen Nguyen" userId="91e2ac6a-9321-468c-a3aa-94d60f23f9ea" providerId="ADAL" clId="{848D50F3-52AB-42F0-BFB3-9BB12E7E6229}" dt="2024-05-05T16:54:18.533" v="612" actId="1076"/>
          <ac:spMkLst>
            <pc:docMk/>
            <pc:sldMk cId="2387846541" sldId="348"/>
            <ac:spMk id="2" creationId="{5A7F30E4-B668-E724-FB3B-774B90564457}"/>
          </ac:spMkLst>
        </pc:spChg>
        <pc:spChg chg="del">
          <ac:chgData name="Gwen Nguyen" userId="91e2ac6a-9321-468c-a3aa-94d60f23f9ea" providerId="ADAL" clId="{848D50F3-52AB-42F0-BFB3-9BB12E7E6229}" dt="2024-05-05T16:51:18.218" v="591" actId="478"/>
          <ac:spMkLst>
            <pc:docMk/>
            <pc:sldMk cId="2387846541" sldId="348"/>
            <ac:spMk id="3" creationId="{582A1696-A24A-84FC-0770-CE9569754132}"/>
          </ac:spMkLst>
        </pc:spChg>
        <pc:spChg chg="add del mod">
          <ac:chgData name="Gwen Nguyen" userId="91e2ac6a-9321-468c-a3aa-94d60f23f9ea" providerId="ADAL" clId="{848D50F3-52AB-42F0-BFB3-9BB12E7E6229}" dt="2024-05-05T16:51:25.464" v="593" actId="478"/>
          <ac:spMkLst>
            <pc:docMk/>
            <pc:sldMk cId="2387846541" sldId="348"/>
            <ac:spMk id="5" creationId="{0C5373B1-F604-F6DB-71F8-C83E1164659E}"/>
          </ac:spMkLst>
        </pc:spChg>
      </pc:sldChg>
      <pc:sldChg chg="modSp mod">
        <pc:chgData name="Gwen Nguyen" userId="91e2ac6a-9321-468c-a3aa-94d60f23f9ea" providerId="ADAL" clId="{848D50F3-52AB-42F0-BFB3-9BB12E7E6229}" dt="2024-05-05T16:57:17.154" v="721" actId="20577"/>
        <pc:sldMkLst>
          <pc:docMk/>
          <pc:sldMk cId="3755833640" sldId="349"/>
        </pc:sldMkLst>
        <pc:spChg chg="mod">
          <ac:chgData name="Gwen Nguyen" userId="91e2ac6a-9321-468c-a3aa-94d60f23f9ea" providerId="ADAL" clId="{848D50F3-52AB-42F0-BFB3-9BB12E7E6229}" dt="2024-05-05T16:57:17.154" v="721" actId="20577"/>
          <ac:spMkLst>
            <pc:docMk/>
            <pc:sldMk cId="3755833640" sldId="349"/>
            <ac:spMk id="2" creationId="{5A7F30E4-B668-E724-FB3B-774B90564457}"/>
          </ac:spMkLst>
        </pc:spChg>
      </pc:sldChg>
      <pc:sldChg chg="addSp delSp modSp new mod modNotesTx">
        <pc:chgData name="Gwen Nguyen" userId="91e2ac6a-9321-468c-a3aa-94d60f23f9ea" providerId="ADAL" clId="{848D50F3-52AB-42F0-BFB3-9BB12E7E6229}" dt="2024-05-09T15:24:36.057" v="6830"/>
        <pc:sldMkLst>
          <pc:docMk/>
          <pc:sldMk cId="2460796155" sldId="350"/>
        </pc:sldMkLst>
        <pc:spChg chg="mod">
          <ac:chgData name="Gwen Nguyen" userId="91e2ac6a-9321-468c-a3aa-94d60f23f9ea" providerId="ADAL" clId="{848D50F3-52AB-42F0-BFB3-9BB12E7E6229}" dt="2024-05-08T06:26:12.797" v="3367" actId="20577"/>
          <ac:spMkLst>
            <pc:docMk/>
            <pc:sldMk cId="2460796155" sldId="350"/>
            <ac:spMk id="2" creationId="{09CF9EB8-921D-8B4E-C57D-5BAD8A2D5D4B}"/>
          </ac:spMkLst>
        </pc:spChg>
        <pc:spChg chg="del mod">
          <ac:chgData name="Gwen Nguyen" userId="91e2ac6a-9321-468c-a3aa-94d60f23f9ea" providerId="ADAL" clId="{848D50F3-52AB-42F0-BFB3-9BB12E7E6229}" dt="2024-05-08T06:30:31.855" v="3394" actId="26606"/>
          <ac:spMkLst>
            <pc:docMk/>
            <pc:sldMk cId="2460796155" sldId="350"/>
            <ac:spMk id="3" creationId="{28ABF966-47F5-FF43-00A8-ABDF20A9BE96}"/>
          </ac:spMkLst>
        </pc:spChg>
        <pc:spChg chg="add mod">
          <ac:chgData name="Gwen Nguyen" userId="91e2ac6a-9321-468c-a3aa-94d60f23f9ea" providerId="ADAL" clId="{848D50F3-52AB-42F0-BFB3-9BB12E7E6229}" dt="2024-05-09T05:09:03.546" v="5937" actId="20577"/>
          <ac:spMkLst>
            <pc:docMk/>
            <pc:sldMk cId="2460796155" sldId="350"/>
            <ac:spMk id="5" creationId="{341CCA38-F608-C7EC-4E5F-7CC04A9036D6}"/>
          </ac:spMkLst>
        </pc:spChg>
        <pc:graphicFrameChg chg="add">
          <ac:chgData name="Gwen Nguyen" userId="91e2ac6a-9321-468c-a3aa-94d60f23f9ea" providerId="ADAL" clId="{848D50F3-52AB-42F0-BFB3-9BB12E7E6229}" dt="2024-05-08T06:30:31.855" v="3394" actId="26606"/>
          <ac:graphicFrameMkLst>
            <pc:docMk/>
            <pc:sldMk cId="2460796155" sldId="350"/>
            <ac:graphicFrameMk id="7" creationId="{A180F0EB-A676-7B3B-D13C-241B1758CE36}"/>
          </ac:graphicFrameMkLst>
        </pc:graphicFrameChg>
      </pc:sldChg>
      <pc:sldChg chg="new del">
        <pc:chgData name="Gwen Nguyen" userId="91e2ac6a-9321-468c-a3aa-94d60f23f9ea" providerId="ADAL" clId="{848D50F3-52AB-42F0-BFB3-9BB12E7E6229}" dt="2024-05-08T06:41:10.833" v="3396" actId="47"/>
        <pc:sldMkLst>
          <pc:docMk/>
          <pc:sldMk cId="356827957" sldId="351"/>
        </pc:sldMkLst>
      </pc:sldChg>
      <pc:sldChg chg="modSp add del mod ord chgLayout">
        <pc:chgData name="Gwen Nguyen" userId="91e2ac6a-9321-468c-a3aa-94d60f23f9ea" providerId="ADAL" clId="{848D50F3-52AB-42F0-BFB3-9BB12E7E6229}" dt="2024-05-08T18:17:36.757" v="5598" actId="47"/>
        <pc:sldMkLst>
          <pc:docMk/>
          <pc:sldMk cId="2440655111" sldId="352"/>
        </pc:sldMkLst>
        <pc:spChg chg="mod ord">
          <ac:chgData name="Gwen Nguyen" userId="91e2ac6a-9321-468c-a3aa-94d60f23f9ea" providerId="ADAL" clId="{848D50F3-52AB-42F0-BFB3-9BB12E7E6229}" dt="2024-05-08T06:57:28.475" v="3672" actId="700"/>
          <ac:spMkLst>
            <pc:docMk/>
            <pc:sldMk cId="2440655111" sldId="352"/>
            <ac:spMk id="2" creationId="{5A7F30E4-B668-E724-FB3B-774B90564457}"/>
          </ac:spMkLst>
        </pc:spChg>
      </pc:sldChg>
      <pc:sldChg chg="modSp mod">
        <pc:chgData name="Gwen Nguyen" userId="91e2ac6a-9321-468c-a3aa-94d60f23f9ea" providerId="ADAL" clId="{848D50F3-52AB-42F0-BFB3-9BB12E7E6229}" dt="2024-05-08T18:15:12.549" v="5575" actId="21"/>
        <pc:sldMkLst>
          <pc:docMk/>
          <pc:sldMk cId="1743151225" sldId="353"/>
        </pc:sldMkLst>
        <pc:spChg chg="mod">
          <ac:chgData name="Gwen Nguyen" userId="91e2ac6a-9321-468c-a3aa-94d60f23f9ea" providerId="ADAL" clId="{848D50F3-52AB-42F0-BFB3-9BB12E7E6229}" dt="2024-05-08T18:15:12.549" v="5575" actId="21"/>
          <ac:spMkLst>
            <pc:docMk/>
            <pc:sldMk cId="1743151225" sldId="353"/>
            <ac:spMk id="2" creationId="{5A7F30E4-B668-E724-FB3B-774B90564457}"/>
          </ac:spMkLst>
        </pc:spChg>
      </pc:sldChg>
      <pc:sldChg chg="addSp delSp modSp new mod modNotesTx">
        <pc:chgData name="Gwen Nguyen" userId="91e2ac6a-9321-468c-a3aa-94d60f23f9ea" providerId="ADAL" clId="{848D50F3-52AB-42F0-BFB3-9BB12E7E6229}" dt="2024-05-09T15:22:13.876" v="6827"/>
        <pc:sldMkLst>
          <pc:docMk/>
          <pc:sldMk cId="3642819762" sldId="354"/>
        </pc:sldMkLst>
        <pc:spChg chg="add mod">
          <ac:chgData name="Gwen Nguyen" userId="91e2ac6a-9321-468c-a3aa-94d60f23f9ea" providerId="ADAL" clId="{848D50F3-52AB-42F0-BFB3-9BB12E7E6229}" dt="2024-05-08T17:34:36.748" v="5492" actId="1076"/>
          <ac:spMkLst>
            <pc:docMk/>
            <pc:sldMk cId="3642819762" sldId="354"/>
            <ac:spMk id="3" creationId="{BAB8CF5F-C89C-BA42-D618-AB2307DDED67}"/>
          </ac:spMkLst>
        </pc:spChg>
        <pc:spChg chg="add mod">
          <ac:chgData name="Gwen Nguyen" userId="91e2ac6a-9321-468c-a3aa-94d60f23f9ea" providerId="ADAL" clId="{848D50F3-52AB-42F0-BFB3-9BB12E7E6229}" dt="2024-05-09T04:53:56.611" v="5917" actId="20577"/>
          <ac:spMkLst>
            <pc:docMk/>
            <pc:sldMk cId="3642819762" sldId="354"/>
            <ac:spMk id="4" creationId="{DDE38E82-587D-3098-086F-075F4AB40418}"/>
          </ac:spMkLst>
        </pc:spChg>
        <pc:spChg chg="add mod">
          <ac:chgData name="Gwen Nguyen" userId="91e2ac6a-9321-468c-a3aa-94d60f23f9ea" providerId="ADAL" clId="{848D50F3-52AB-42F0-BFB3-9BB12E7E6229}" dt="2024-05-09T04:53:47.214" v="5911" actId="1076"/>
          <ac:spMkLst>
            <pc:docMk/>
            <pc:sldMk cId="3642819762" sldId="354"/>
            <ac:spMk id="5" creationId="{BF657461-C2D2-5653-9358-858F869E3F36}"/>
          </ac:spMkLst>
        </pc:spChg>
        <pc:graphicFrameChg chg="add del mod modGraphic">
          <ac:chgData name="Gwen Nguyen" userId="91e2ac6a-9321-468c-a3aa-94d60f23f9ea" providerId="ADAL" clId="{848D50F3-52AB-42F0-BFB3-9BB12E7E6229}" dt="2024-05-08T17:34:52.139" v="5494" actId="1076"/>
          <ac:graphicFrameMkLst>
            <pc:docMk/>
            <pc:sldMk cId="3642819762" sldId="354"/>
            <ac:graphicFrameMk id="2" creationId="{4DF015DC-1812-2C47-4A6F-00C655373198}"/>
          </ac:graphicFrameMkLst>
        </pc:graphicFrameChg>
        <pc:picChg chg="add del mod">
          <ac:chgData name="Gwen Nguyen" userId="91e2ac6a-9321-468c-a3aa-94d60f23f9ea" providerId="ADAL" clId="{848D50F3-52AB-42F0-BFB3-9BB12E7E6229}" dt="2024-05-06T00:37:44.926" v="3199" actId="478"/>
          <ac:picMkLst>
            <pc:docMk/>
            <pc:sldMk cId="3642819762" sldId="354"/>
            <ac:picMk id="4" creationId="{17320A3D-96CB-EEC8-5132-D0CB5B7EDAE5}"/>
          </ac:picMkLst>
        </pc:picChg>
      </pc:sldChg>
      <pc:sldChg chg="addSp modSp new mod setBg">
        <pc:chgData name="Gwen Nguyen" userId="91e2ac6a-9321-468c-a3aa-94d60f23f9ea" providerId="ADAL" clId="{848D50F3-52AB-42F0-BFB3-9BB12E7E6229}" dt="2024-05-09T04:56:14.006" v="5919" actId="20577"/>
        <pc:sldMkLst>
          <pc:docMk/>
          <pc:sldMk cId="219525168" sldId="355"/>
        </pc:sldMkLst>
        <pc:spChg chg="add mod">
          <ac:chgData name="Gwen Nguyen" userId="91e2ac6a-9321-468c-a3aa-94d60f23f9ea" providerId="ADAL" clId="{848D50F3-52AB-42F0-BFB3-9BB12E7E6229}" dt="2024-05-09T04:56:14.006" v="5919" actId="20577"/>
          <ac:spMkLst>
            <pc:docMk/>
            <pc:sldMk cId="219525168" sldId="355"/>
            <ac:spMk id="3" creationId="{8F0974B1-E789-DEFC-2E19-838CFFBD425F}"/>
          </ac:spMkLst>
        </pc:spChg>
        <pc:spChg chg="add">
          <ac:chgData name="Gwen Nguyen" userId="91e2ac6a-9321-468c-a3aa-94d60f23f9ea" providerId="ADAL" clId="{848D50F3-52AB-42F0-BFB3-9BB12E7E6229}" dt="2024-05-08T18:39:33.715" v="5904" actId="26606"/>
          <ac:spMkLst>
            <pc:docMk/>
            <pc:sldMk cId="219525168" sldId="355"/>
            <ac:spMk id="8" creationId="{FB5B0058-AF13-4859-B429-4EDDE2A26F7F}"/>
          </ac:spMkLst>
        </pc:spChg>
        <pc:cxnChg chg="add">
          <ac:chgData name="Gwen Nguyen" userId="91e2ac6a-9321-468c-a3aa-94d60f23f9ea" providerId="ADAL" clId="{848D50F3-52AB-42F0-BFB3-9BB12E7E6229}" dt="2024-05-08T18:39:33.715" v="5904" actId="26606"/>
          <ac:cxnSpMkLst>
            <pc:docMk/>
            <pc:sldMk cId="219525168" sldId="355"/>
            <ac:cxnSpMk id="10" creationId="{EC4521DE-248E-440D-AAD6-FD9E7D34B3BF}"/>
          </ac:cxnSpMkLst>
        </pc:cxnChg>
        <pc:cxnChg chg="add">
          <ac:chgData name="Gwen Nguyen" userId="91e2ac6a-9321-468c-a3aa-94d60f23f9ea" providerId="ADAL" clId="{848D50F3-52AB-42F0-BFB3-9BB12E7E6229}" dt="2024-05-08T18:39:33.715" v="5904" actId="26606"/>
          <ac:cxnSpMkLst>
            <pc:docMk/>
            <pc:sldMk cId="219525168" sldId="355"/>
            <ac:cxnSpMk id="12" creationId="{442C13FA-4C0F-42D0-9626-5BA6040D8C31}"/>
          </ac:cxnSpMkLst>
        </pc:cxnChg>
      </pc:sldChg>
      <pc:sldChg chg="addSp modSp new mod ord setBg modNotesTx">
        <pc:chgData name="Gwen Nguyen" userId="91e2ac6a-9321-468c-a3aa-94d60f23f9ea" providerId="ADAL" clId="{848D50F3-52AB-42F0-BFB3-9BB12E7E6229}" dt="2024-05-09T15:28:06.620" v="6841"/>
        <pc:sldMkLst>
          <pc:docMk/>
          <pc:sldMk cId="62967992" sldId="356"/>
        </pc:sldMkLst>
        <pc:spChg chg="mod">
          <ac:chgData name="Gwen Nguyen" userId="91e2ac6a-9321-468c-a3aa-94d60f23f9ea" providerId="ADAL" clId="{848D50F3-52AB-42F0-BFB3-9BB12E7E6229}" dt="2024-05-09T04:56:50.833" v="5923" actId="113"/>
          <ac:spMkLst>
            <pc:docMk/>
            <pc:sldMk cId="62967992" sldId="356"/>
            <ac:spMk id="2" creationId="{BEC8DFEB-5ADE-A580-9F8B-3B76C81C7F00}"/>
          </ac:spMkLst>
        </pc:spChg>
        <pc:spChg chg="mod">
          <ac:chgData name="Gwen Nguyen" userId="91e2ac6a-9321-468c-a3aa-94d60f23f9ea" providerId="ADAL" clId="{848D50F3-52AB-42F0-BFB3-9BB12E7E6229}" dt="2024-05-09T15:27:30.553" v="6840" actId="255"/>
          <ac:spMkLst>
            <pc:docMk/>
            <pc:sldMk cId="62967992" sldId="356"/>
            <ac:spMk id="3" creationId="{A86678A6-3F28-296C-E9E7-D5D708BC1F31}"/>
          </ac:spMkLst>
        </pc:spChg>
        <pc:spChg chg="add">
          <ac:chgData name="Gwen Nguyen" userId="91e2ac6a-9321-468c-a3aa-94d60f23f9ea" providerId="ADAL" clId="{848D50F3-52AB-42F0-BFB3-9BB12E7E6229}" dt="2024-05-08T18:24:30.663" v="5614" actId="26606"/>
          <ac:spMkLst>
            <pc:docMk/>
            <pc:sldMk cId="62967992" sldId="356"/>
            <ac:spMk id="10" creationId="{C0763A76-9F1C-4FC5-82B7-DD475DA461B2}"/>
          </ac:spMkLst>
        </pc:spChg>
        <pc:spChg chg="add">
          <ac:chgData name="Gwen Nguyen" userId="91e2ac6a-9321-468c-a3aa-94d60f23f9ea" providerId="ADAL" clId="{848D50F3-52AB-42F0-BFB3-9BB12E7E6229}" dt="2024-05-08T18:24:30.663" v="5614" actId="26606"/>
          <ac:spMkLst>
            <pc:docMk/>
            <pc:sldMk cId="62967992" sldId="356"/>
            <ac:spMk id="12" creationId="{E81BF4F6-F2CF-4984-9D14-D6966D92F99F}"/>
          </ac:spMkLst>
        </pc:spChg>
        <pc:picChg chg="add mod">
          <ac:chgData name="Gwen Nguyen" userId="91e2ac6a-9321-468c-a3aa-94d60f23f9ea" providerId="ADAL" clId="{848D50F3-52AB-42F0-BFB3-9BB12E7E6229}" dt="2024-05-08T18:24:30.663" v="5614" actId="26606"/>
          <ac:picMkLst>
            <pc:docMk/>
            <pc:sldMk cId="62967992" sldId="356"/>
            <ac:picMk id="5" creationId="{8C2F2F32-3370-BE86-2CB8-858248AAD809}"/>
          </ac:picMkLst>
        </pc:picChg>
      </pc:sldChg>
      <pc:sldChg chg="new del">
        <pc:chgData name="Gwen Nguyen" userId="91e2ac6a-9321-468c-a3aa-94d60f23f9ea" providerId="ADAL" clId="{848D50F3-52AB-42F0-BFB3-9BB12E7E6229}" dt="2024-05-08T06:28:21.262" v="3384" actId="47"/>
        <pc:sldMkLst>
          <pc:docMk/>
          <pc:sldMk cId="3659738534" sldId="356"/>
        </pc:sldMkLst>
      </pc:sldChg>
      <pc:sldChg chg="addSp modSp new mod modNotesTx">
        <pc:chgData name="Gwen Nguyen" userId="91e2ac6a-9321-468c-a3aa-94d60f23f9ea" providerId="ADAL" clId="{848D50F3-52AB-42F0-BFB3-9BB12E7E6229}" dt="2024-05-09T15:29:48.224" v="6844"/>
        <pc:sldMkLst>
          <pc:docMk/>
          <pc:sldMk cId="4076060233" sldId="357"/>
        </pc:sldMkLst>
        <pc:picChg chg="add mod">
          <ac:chgData name="Gwen Nguyen" userId="91e2ac6a-9321-468c-a3aa-94d60f23f9ea" providerId="ADAL" clId="{848D50F3-52AB-42F0-BFB3-9BB12E7E6229}" dt="2024-05-08T16:09:15.404" v="5480" actId="962"/>
          <ac:picMkLst>
            <pc:docMk/>
            <pc:sldMk cId="4076060233" sldId="357"/>
            <ac:picMk id="3" creationId="{478DABB4-3845-C968-DC95-B06926AB34E9}"/>
          </ac:picMkLst>
        </pc:picChg>
      </pc:sldChg>
      <pc:sldChg chg="addSp modSp new mod modNotesTx">
        <pc:chgData name="Gwen Nguyen" userId="91e2ac6a-9321-468c-a3aa-94d60f23f9ea" providerId="ADAL" clId="{848D50F3-52AB-42F0-BFB3-9BB12E7E6229}" dt="2024-05-09T15:29:57.262" v="6845"/>
        <pc:sldMkLst>
          <pc:docMk/>
          <pc:sldMk cId="41903648" sldId="358"/>
        </pc:sldMkLst>
        <pc:picChg chg="add mod">
          <ac:chgData name="Gwen Nguyen" userId="91e2ac6a-9321-468c-a3aa-94d60f23f9ea" providerId="ADAL" clId="{848D50F3-52AB-42F0-BFB3-9BB12E7E6229}" dt="2024-05-08T16:10:28.969" v="5484" actId="962"/>
          <ac:picMkLst>
            <pc:docMk/>
            <pc:sldMk cId="41903648" sldId="358"/>
            <ac:picMk id="3" creationId="{E1BD3F96-C148-5D2B-B1FE-72AA72212867}"/>
          </ac:picMkLst>
        </pc:picChg>
      </pc:sldChg>
      <pc:sldChg chg="modNotesTx">
        <pc:chgData name="Gwen Nguyen" userId="91e2ac6a-9321-468c-a3aa-94d60f23f9ea" providerId="ADAL" clId="{848D50F3-52AB-42F0-BFB3-9BB12E7E6229}" dt="2024-05-09T15:21:49.851" v="6826"/>
        <pc:sldMkLst>
          <pc:docMk/>
          <pc:sldMk cId="4066061286" sldId="359"/>
        </pc:sldMkLst>
      </pc:sldChg>
      <pc:sldChg chg="addSp modSp new mod ord modNotesTx">
        <pc:chgData name="Gwen Nguyen" userId="91e2ac6a-9321-468c-a3aa-94d60f23f9ea" providerId="ADAL" clId="{848D50F3-52AB-42F0-BFB3-9BB12E7E6229}" dt="2024-05-09T15:29:15.907" v="6843"/>
        <pc:sldMkLst>
          <pc:docMk/>
          <pc:sldMk cId="1576397936" sldId="360"/>
        </pc:sldMkLst>
        <pc:spChg chg="add mod">
          <ac:chgData name="Gwen Nguyen" userId="91e2ac6a-9321-468c-a3aa-94d60f23f9ea" providerId="ADAL" clId="{848D50F3-52AB-42F0-BFB3-9BB12E7E6229}" dt="2024-05-08T16:30:34.825" v="5489" actId="1076"/>
          <ac:spMkLst>
            <pc:docMk/>
            <pc:sldMk cId="1576397936" sldId="360"/>
            <ac:spMk id="4" creationId="{7830E238-3DCF-67F1-3D16-7C6882F1CBCC}"/>
          </ac:spMkLst>
        </pc:spChg>
        <pc:picChg chg="add mod">
          <ac:chgData name="Gwen Nguyen" userId="91e2ac6a-9321-468c-a3aa-94d60f23f9ea" providerId="ADAL" clId="{848D50F3-52AB-42F0-BFB3-9BB12E7E6229}" dt="2024-05-08T16:30:30.217" v="5488" actId="1076"/>
          <ac:picMkLst>
            <pc:docMk/>
            <pc:sldMk cId="1576397936" sldId="360"/>
            <ac:picMk id="3" creationId="{FEAB30AC-7D95-1A52-FE2E-B805DFDD880E}"/>
          </ac:picMkLst>
        </pc:picChg>
      </pc:sldChg>
      <pc:sldChg chg="addSp delSp modSp new mod ord modNotesTx">
        <pc:chgData name="Gwen Nguyen" userId="91e2ac6a-9321-468c-a3aa-94d60f23f9ea" providerId="ADAL" clId="{848D50F3-52AB-42F0-BFB3-9BB12E7E6229}" dt="2024-05-09T15:23:38.653" v="6828"/>
        <pc:sldMkLst>
          <pc:docMk/>
          <pc:sldMk cId="1063425124" sldId="361"/>
        </pc:sldMkLst>
        <pc:spChg chg="add del">
          <ac:chgData name="Gwen Nguyen" userId="91e2ac6a-9321-468c-a3aa-94d60f23f9ea" providerId="ADAL" clId="{848D50F3-52AB-42F0-BFB3-9BB12E7E6229}" dt="2024-05-08T17:44:39.410" v="5504" actId="478"/>
          <ac:spMkLst>
            <pc:docMk/>
            <pc:sldMk cId="1063425124" sldId="361"/>
            <ac:spMk id="3" creationId="{896BA67D-C65D-A9B9-6A7C-BB24E6DBCE13}"/>
          </ac:spMkLst>
        </pc:spChg>
        <pc:spChg chg="add del">
          <ac:chgData name="Gwen Nguyen" userId="91e2ac6a-9321-468c-a3aa-94d60f23f9ea" providerId="ADAL" clId="{848D50F3-52AB-42F0-BFB3-9BB12E7E6229}" dt="2024-05-08T17:45:07.459" v="5508" actId="478"/>
          <ac:spMkLst>
            <pc:docMk/>
            <pc:sldMk cId="1063425124" sldId="361"/>
            <ac:spMk id="5" creationId="{DD70FD4B-3B54-A105-B056-48B94DEE0FB0}"/>
          </ac:spMkLst>
        </pc:spChg>
        <pc:picChg chg="add mod">
          <ac:chgData name="Gwen Nguyen" userId="91e2ac6a-9321-468c-a3aa-94d60f23f9ea" providerId="ADAL" clId="{848D50F3-52AB-42F0-BFB3-9BB12E7E6229}" dt="2024-05-08T17:46:31.864" v="5512" actId="14100"/>
          <ac:picMkLst>
            <pc:docMk/>
            <pc:sldMk cId="1063425124" sldId="361"/>
            <ac:picMk id="7" creationId="{D5211D92-1962-3482-6282-6175B4F5CC9B}"/>
          </ac:picMkLst>
        </pc:picChg>
      </pc:sldChg>
      <pc:sldChg chg="delSp modSp add mod">
        <pc:chgData name="Gwen Nguyen" userId="91e2ac6a-9321-468c-a3aa-94d60f23f9ea" providerId="ADAL" clId="{848D50F3-52AB-42F0-BFB3-9BB12E7E6229}" dt="2024-05-08T18:17:25.078" v="5597" actId="255"/>
        <pc:sldMkLst>
          <pc:docMk/>
          <pc:sldMk cId="3919960693" sldId="362"/>
        </pc:sldMkLst>
        <pc:spChg chg="mod">
          <ac:chgData name="Gwen Nguyen" userId="91e2ac6a-9321-468c-a3aa-94d60f23f9ea" providerId="ADAL" clId="{848D50F3-52AB-42F0-BFB3-9BB12E7E6229}" dt="2024-05-08T18:17:25.078" v="5597" actId="255"/>
          <ac:spMkLst>
            <pc:docMk/>
            <pc:sldMk cId="3919960693" sldId="362"/>
            <ac:spMk id="2" creationId="{C18E3387-5858-7A30-FF9B-5C005DB1AB3B}"/>
          </ac:spMkLst>
        </pc:spChg>
        <pc:spChg chg="del">
          <ac:chgData name="Gwen Nguyen" userId="91e2ac6a-9321-468c-a3aa-94d60f23f9ea" providerId="ADAL" clId="{848D50F3-52AB-42F0-BFB3-9BB12E7E6229}" dt="2024-05-08T18:16:50.846" v="5596" actId="478"/>
          <ac:spMkLst>
            <pc:docMk/>
            <pc:sldMk cId="3919960693" sldId="362"/>
            <ac:spMk id="3" creationId="{F8DCC6D4-0872-C135-67E4-67DD96CB5B7E}"/>
          </ac:spMkLst>
        </pc:spChg>
      </pc:sldChg>
      <pc:sldChg chg="addSp delSp modSp new mod ord modClrScheme chgLayout">
        <pc:chgData name="Gwen Nguyen" userId="91e2ac6a-9321-468c-a3aa-94d60f23f9ea" providerId="ADAL" clId="{848D50F3-52AB-42F0-BFB3-9BB12E7E6229}" dt="2024-05-09T05:44:18.681" v="6761"/>
        <pc:sldMkLst>
          <pc:docMk/>
          <pc:sldMk cId="3506378645" sldId="363"/>
        </pc:sldMkLst>
        <pc:spChg chg="del mod ord">
          <ac:chgData name="Gwen Nguyen" userId="91e2ac6a-9321-468c-a3aa-94d60f23f9ea" providerId="ADAL" clId="{848D50F3-52AB-42F0-BFB3-9BB12E7E6229}" dt="2024-05-09T05:36:40.750" v="5985" actId="700"/>
          <ac:spMkLst>
            <pc:docMk/>
            <pc:sldMk cId="3506378645" sldId="363"/>
            <ac:spMk id="2" creationId="{28F259C5-3B82-698F-E80F-6F3272D7AD0E}"/>
          </ac:spMkLst>
        </pc:spChg>
        <pc:spChg chg="del mod ord">
          <ac:chgData name="Gwen Nguyen" userId="91e2ac6a-9321-468c-a3aa-94d60f23f9ea" providerId="ADAL" clId="{848D50F3-52AB-42F0-BFB3-9BB12E7E6229}" dt="2024-05-09T05:36:40.750" v="5985" actId="700"/>
          <ac:spMkLst>
            <pc:docMk/>
            <pc:sldMk cId="3506378645" sldId="363"/>
            <ac:spMk id="3" creationId="{096AFE41-4FCE-A20C-2924-31F654542D31}"/>
          </ac:spMkLst>
        </pc:spChg>
        <pc:spChg chg="add mod ord">
          <ac:chgData name="Gwen Nguyen" userId="91e2ac6a-9321-468c-a3aa-94d60f23f9ea" providerId="ADAL" clId="{848D50F3-52AB-42F0-BFB3-9BB12E7E6229}" dt="2024-05-09T05:43:20.955" v="6757" actId="113"/>
          <ac:spMkLst>
            <pc:docMk/>
            <pc:sldMk cId="3506378645" sldId="363"/>
            <ac:spMk id="4" creationId="{2A317EC1-61D2-C8F8-A4ED-50FD1FD70FC7}"/>
          </ac:spMkLst>
        </pc:spChg>
        <pc:spChg chg="add mod ord">
          <ac:chgData name="Gwen Nguyen" userId="91e2ac6a-9321-468c-a3aa-94d60f23f9ea" providerId="ADAL" clId="{848D50F3-52AB-42F0-BFB3-9BB12E7E6229}" dt="2024-05-09T05:43:00.787" v="6739" actId="20577"/>
          <ac:spMkLst>
            <pc:docMk/>
            <pc:sldMk cId="3506378645" sldId="363"/>
            <ac:spMk id="5" creationId="{AF87357B-C6BB-0F8C-09E1-CB5D95FEF76F}"/>
          </ac:spMkLst>
        </pc:spChg>
      </pc:sldChg>
      <pc:sldMasterChg chg="delSldLayout">
        <pc:chgData name="Gwen Nguyen" userId="91e2ac6a-9321-468c-a3aa-94d60f23f9ea" providerId="ADAL" clId="{848D50F3-52AB-42F0-BFB3-9BB12E7E6229}" dt="2024-05-08T18:27:08.376" v="5703" actId="47"/>
        <pc:sldMasterMkLst>
          <pc:docMk/>
          <pc:sldMasterMk cId="2753736014" sldId="2147483648"/>
        </pc:sldMasterMkLst>
        <pc:sldLayoutChg chg="del">
          <pc:chgData name="Gwen Nguyen" userId="91e2ac6a-9321-468c-a3aa-94d60f23f9ea" providerId="ADAL" clId="{848D50F3-52AB-42F0-BFB3-9BB12E7E6229}" dt="2024-04-12T20:07:09.005" v="0" actId="47"/>
          <pc:sldLayoutMkLst>
            <pc:docMk/>
            <pc:sldMasterMk cId="2753736014" sldId="2147483648"/>
            <pc:sldLayoutMk cId="3494199073" sldId="2147483661"/>
          </pc:sldLayoutMkLst>
        </pc:sldLayoutChg>
        <pc:sldLayoutChg chg="del">
          <pc:chgData name="Gwen Nguyen" userId="91e2ac6a-9321-468c-a3aa-94d60f23f9ea" providerId="ADAL" clId="{848D50F3-52AB-42F0-BFB3-9BB12E7E6229}" dt="2024-05-08T18:15:26.295" v="5577" actId="47"/>
          <pc:sldLayoutMkLst>
            <pc:docMk/>
            <pc:sldMasterMk cId="2753736014" sldId="2147483648"/>
            <pc:sldLayoutMk cId="1552136897" sldId="2147483663"/>
          </pc:sldLayoutMkLst>
        </pc:sldLayoutChg>
        <pc:sldLayoutChg chg="del">
          <pc:chgData name="Gwen Nguyen" userId="91e2ac6a-9321-468c-a3aa-94d60f23f9ea" providerId="ADAL" clId="{848D50F3-52AB-42F0-BFB3-9BB12E7E6229}" dt="2024-05-08T18:27:06.346" v="5702" actId="47"/>
          <pc:sldLayoutMkLst>
            <pc:docMk/>
            <pc:sldMasterMk cId="2753736014" sldId="2147483648"/>
            <pc:sldLayoutMk cId="3249618050" sldId="2147483666"/>
          </pc:sldLayoutMkLst>
        </pc:sldLayoutChg>
        <pc:sldLayoutChg chg="del">
          <pc:chgData name="Gwen Nguyen" userId="91e2ac6a-9321-468c-a3aa-94d60f23f9ea" providerId="ADAL" clId="{848D50F3-52AB-42F0-BFB3-9BB12E7E6229}" dt="2024-05-08T18:27:08.376" v="5703" actId="47"/>
          <pc:sldLayoutMkLst>
            <pc:docMk/>
            <pc:sldMasterMk cId="2753736014" sldId="2147483648"/>
            <pc:sldLayoutMk cId="231273146" sldId="2147483667"/>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2.png"/></Relationships>
</file>

<file path=ppt/diagrams/_rels/data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FFE70F-FCF6-4A6B-852D-97FC85E839E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941876F2-5840-4F7E-8C45-6131905DA2A1}">
      <dgm:prSet phldrT="[Text]"/>
      <dgm:spPr/>
      <dgm:t>
        <a:bodyPr/>
        <a:lstStyle/>
        <a:p>
          <a:r>
            <a:rPr lang="en-US" dirty="0"/>
            <a:t>Skills</a:t>
          </a:r>
          <a:endParaRPr lang="en-CA" dirty="0"/>
        </a:p>
      </dgm:t>
    </dgm:pt>
    <dgm:pt modelId="{3743E2C3-43DB-4DC7-8410-0BEB868C24B4}" type="parTrans" cxnId="{FB710F1B-7DA3-4CDE-ACFD-70550F71E100}">
      <dgm:prSet/>
      <dgm:spPr/>
      <dgm:t>
        <a:bodyPr/>
        <a:lstStyle/>
        <a:p>
          <a:endParaRPr lang="en-CA"/>
        </a:p>
      </dgm:t>
    </dgm:pt>
    <dgm:pt modelId="{01B0C202-D81B-48A7-A10D-7532C7729A12}" type="sibTrans" cxnId="{FB710F1B-7DA3-4CDE-ACFD-70550F71E100}">
      <dgm:prSet/>
      <dgm:spPr/>
      <dgm:t>
        <a:bodyPr/>
        <a:lstStyle/>
        <a:p>
          <a:endParaRPr lang="en-CA"/>
        </a:p>
      </dgm:t>
    </dgm:pt>
    <dgm:pt modelId="{785780CE-659D-4D7B-ACE0-90943F15B2D7}">
      <dgm:prSet phldrT="[Text]"/>
      <dgm:spPr/>
      <dgm:t>
        <a:bodyPr/>
        <a:lstStyle/>
        <a:p>
          <a:r>
            <a:rPr lang="en-US" dirty="0"/>
            <a:t>Stories</a:t>
          </a:r>
          <a:endParaRPr lang="en-CA" dirty="0"/>
        </a:p>
      </dgm:t>
    </dgm:pt>
    <dgm:pt modelId="{89FA16C3-567D-4405-BA1D-C0F7D5BCF594}" type="parTrans" cxnId="{CF5F7DE7-BF59-4E8E-824F-6C8F18B07C60}">
      <dgm:prSet/>
      <dgm:spPr/>
      <dgm:t>
        <a:bodyPr/>
        <a:lstStyle/>
        <a:p>
          <a:endParaRPr lang="en-CA"/>
        </a:p>
      </dgm:t>
    </dgm:pt>
    <dgm:pt modelId="{90D444D2-B1D2-4F37-8B57-6EC8CF28370D}" type="sibTrans" cxnId="{CF5F7DE7-BF59-4E8E-824F-6C8F18B07C60}">
      <dgm:prSet/>
      <dgm:spPr/>
      <dgm:t>
        <a:bodyPr/>
        <a:lstStyle/>
        <a:p>
          <a:endParaRPr lang="en-CA"/>
        </a:p>
      </dgm:t>
    </dgm:pt>
    <dgm:pt modelId="{122B344E-D64D-4849-8F93-37856E457D4A}">
      <dgm:prSet phldrT="[Text]"/>
      <dgm:spPr/>
      <dgm:t>
        <a:bodyPr/>
        <a:lstStyle/>
        <a:p>
          <a:r>
            <a:rPr lang="en-US" dirty="0"/>
            <a:t>Strategies</a:t>
          </a:r>
          <a:endParaRPr lang="en-CA" dirty="0"/>
        </a:p>
      </dgm:t>
    </dgm:pt>
    <dgm:pt modelId="{0C921DF9-AED1-4E9E-8393-5181D0A40976}" type="parTrans" cxnId="{8532EEDD-C603-4280-8404-18CC45FF5D93}">
      <dgm:prSet/>
      <dgm:spPr/>
      <dgm:t>
        <a:bodyPr/>
        <a:lstStyle/>
        <a:p>
          <a:endParaRPr lang="en-CA"/>
        </a:p>
      </dgm:t>
    </dgm:pt>
    <dgm:pt modelId="{5518F05D-E8BB-4244-B42A-6390D77B63BC}" type="sibTrans" cxnId="{8532EEDD-C603-4280-8404-18CC45FF5D93}">
      <dgm:prSet/>
      <dgm:spPr/>
      <dgm:t>
        <a:bodyPr/>
        <a:lstStyle/>
        <a:p>
          <a:endParaRPr lang="en-CA"/>
        </a:p>
      </dgm:t>
    </dgm:pt>
    <dgm:pt modelId="{7E76EA5C-A553-4638-9DF2-9AF7BF47730A}" type="pres">
      <dgm:prSet presAssocID="{95FFE70F-FCF6-4A6B-852D-97FC85E839EE}" presName="composite" presStyleCnt="0">
        <dgm:presLayoutVars>
          <dgm:chMax val="5"/>
          <dgm:dir/>
          <dgm:animLvl val="ctr"/>
          <dgm:resizeHandles val="exact"/>
        </dgm:presLayoutVars>
      </dgm:prSet>
      <dgm:spPr/>
    </dgm:pt>
    <dgm:pt modelId="{71E7D370-CD4F-49E7-8B9A-FC8EC60EF40F}" type="pres">
      <dgm:prSet presAssocID="{95FFE70F-FCF6-4A6B-852D-97FC85E839EE}" presName="cycle" presStyleCnt="0"/>
      <dgm:spPr/>
    </dgm:pt>
    <dgm:pt modelId="{1FAED78B-18B8-489A-942A-84778B18CF6A}" type="pres">
      <dgm:prSet presAssocID="{95FFE70F-FCF6-4A6B-852D-97FC85E839EE}" presName="centerShape" presStyleCnt="0"/>
      <dgm:spPr/>
    </dgm:pt>
    <dgm:pt modelId="{15788EF6-F2A5-4A29-8BAF-7E6C945CD4E1}" type="pres">
      <dgm:prSet presAssocID="{95FFE70F-FCF6-4A6B-852D-97FC85E839EE}" presName="connSite" presStyleLbl="node1" presStyleIdx="0" presStyleCnt="4"/>
      <dgm:spPr/>
    </dgm:pt>
    <dgm:pt modelId="{27145BFD-1E85-4660-8689-0921737C28A9}" type="pres">
      <dgm:prSet presAssocID="{95FFE70F-FCF6-4A6B-852D-97FC85E839EE}" presName="visible" presStyleLbl="node1" presStyleIdx="0" presStyleCnt="4" custLinFactNeighborY="56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3C979D7-C62F-49FC-9B30-866A909F066C}" type="pres">
      <dgm:prSet presAssocID="{3743E2C3-43DB-4DC7-8410-0BEB868C24B4}" presName="Name25" presStyleLbl="parChTrans1D1" presStyleIdx="0" presStyleCnt="3"/>
      <dgm:spPr/>
    </dgm:pt>
    <dgm:pt modelId="{D293E94B-DD1E-4343-A7BA-A64DC570BB9D}" type="pres">
      <dgm:prSet presAssocID="{941876F2-5840-4F7E-8C45-6131905DA2A1}" presName="node" presStyleCnt="0"/>
      <dgm:spPr/>
    </dgm:pt>
    <dgm:pt modelId="{E0261A8C-2F2B-4704-B5E6-0EDB17A78158}" type="pres">
      <dgm:prSet presAssocID="{941876F2-5840-4F7E-8C45-6131905DA2A1}" presName="parentNode" presStyleLbl="node1" presStyleIdx="1" presStyleCnt="4" custScaleX="116242" custScaleY="94457">
        <dgm:presLayoutVars>
          <dgm:chMax val="1"/>
          <dgm:bulletEnabled val="1"/>
        </dgm:presLayoutVars>
      </dgm:prSet>
      <dgm:spPr/>
    </dgm:pt>
    <dgm:pt modelId="{1A0F1176-EA48-496F-9D38-C3AFE528E571}" type="pres">
      <dgm:prSet presAssocID="{941876F2-5840-4F7E-8C45-6131905DA2A1}" presName="childNode" presStyleLbl="revTx" presStyleIdx="0" presStyleCnt="0">
        <dgm:presLayoutVars>
          <dgm:bulletEnabled val="1"/>
        </dgm:presLayoutVars>
      </dgm:prSet>
      <dgm:spPr/>
    </dgm:pt>
    <dgm:pt modelId="{B8008045-E7F6-48FD-8DAE-90BD62899DC7}" type="pres">
      <dgm:prSet presAssocID="{89FA16C3-567D-4405-BA1D-C0F7D5BCF594}" presName="Name25" presStyleLbl="parChTrans1D1" presStyleIdx="1" presStyleCnt="3"/>
      <dgm:spPr/>
    </dgm:pt>
    <dgm:pt modelId="{DE3CEEDB-9C53-4036-B959-9E85E7AE076F}" type="pres">
      <dgm:prSet presAssocID="{785780CE-659D-4D7B-ACE0-90943F15B2D7}" presName="node" presStyleCnt="0"/>
      <dgm:spPr/>
    </dgm:pt>
    <dgm:pt modelId="{358BFF8C-68F2-4454-819F-F291CA0607E4}" type="pres">
      <dgm:prSet presAssocID="{785780CE-659D-4D7B-ACE0-90943F15B2D7}" presName="parentNode" presStyleLbl="node1" presStyleIdx="2" presStyleCnt="4" custScaleX="131741" custScaleY="115868">
        <dgm:presLayoutVars>
          <dgm:chMax val="1"/>
          <dgm:bulletEnabled val="1"/>
        </dgm:presLayoutVars>
      </dgm:prSet>
      <dgm:spPr/>
    </dgm:pt>
    <dgm:pt modelId="{C8002847-9F39-42E1-BEE0-E4ED72B3E2FC}" type="pres">
      <dgm:prSet presAssocID="{785780CE-659D-4D7B-ACE0-90943F15B2D7}" presName="childNode" presStyleLbl="revTx" presStyleIdx="0" presStyleCnt="0">
        <dgm:presLayoutVars>
          <dgm:bulletEnabled val="1"/>
        </dgm:presLayoutVars>
      </dgm:prSet>
      <dgm:spPr/>
    </dgm:pt>
    <dgm:pt modelId="{7BCB474C-1D7E-4685-BA4D-294BE09941CC}" type="pres">
      <dgm:prSet presAssocID="{0C921DF9-AED1-4E9E-8393-5181D0A40976}" presName="Name25" presStyleLbl="parChTrans1D1" presStyleIdx="2" presStyleCnt="3"/>
      <dgm:spPr/>
    </dgm:pt>
    <dgm:pt modelId="{28B2EEC3-30F8-4403-9D70-5285EEB7D36C}" type="pres">
      <dgm:prSet presAssocID="{122B344E-D64D-4849-8F93-37856E457D4A}" presName="node" presStyleCnt="0"/>
      <dgm:spPr/>
    </dgm:pt>
    <dgm:pt modelId="{149C1DF4-CE23-4DF5-A4D7-73889C5D5EE7}" type="pres">
      <dgm:prSet presAssocID="{122B344E-D64D-4849-8F93-37856E457D4A}" presName="parentNode" presStyleLbl="node1" presStyleIdx="3" presStyleCnt="4" custScaleX="112137" custScaleY="118830">
        <dgm:presLayoutVars>
          <dgm:chMax val="1"/>
          <dgm:bulletEnabled val="1"/>
        </dgm:presLayoutVars>
      </dgm:prSet>
      <dgm:spPr/>
    </dgm:pt>
    <dgm:pt modelId="{89FB384B-11A5-4EBD-A054-11A5900AE5DF}" type="pres">
      <dgm:prSet presAssocID="{122B344E-D64D-4849-8F93-37856E457D4A}" presName="childNode" presStyleLbl="revTx" presStyleIdx="0" presStyleCnt="0">
        <dgm:presLayoutVars>
          <dgm:bulletEnabled val="1"/>
        </dgm:presLayoutVars>
      </dgm:prSet>
      <dgm:spPr/>
    </dgm:pt>
  </dgm:ptLst>
  <dgm:cxnLst>
    <dgm:cxn modelId="{FB710F1B-7DA3-4CDE-ACFD-70550F71E100}" srcId="{95FFE70F-FCF6-4A6B-852D-97FC85E839EE}" destId="{941876F2-5840-4F7E-8C45-6131905DA2A1}" srcOrd="0" destOrd="0" parTransId="{3743E2C3-43DB-4DC7-8410-0BEB868C24B4}" sibTransId="{01B0C202-D81B-48A7-A10D-7532C7729A12}"/>
    <dgm:cxn modelId="{5C834A2A-0C47-498C-A44F-E65E49D445AD}" type="presOf" srcId="{0C921DF9-AED1-4E9E-8393-5181D0A40976}" destId="{7BCB474C-1D7E-4685-BA4D-294BE09941CC}" srcOrd="0" destOrd="0" presId="urn:microsoft.com/office/officeart/2005/8/layout/radial2"/>
    <dgm:cxn modelId="{8FE3E173-3A31-4309-93E0-00D53EA2BD6C}" type="presOf" srcId="{785780CE-659D-4D7B-ACE0-90943F15B2D7}" destId="{358BFF8C-68F2-4454-819F-F291CA0607E4}" srcOrd="0" destOrd="0" presId="urn:microsoft.com/office/officeart/2005/8/layout/radial2"/>
    <dgm:cxn modelId="{DACFC758-8B7B-48E5-9FB4-A9886F8AF31F}" type="presOf" srcId="{3743E2C3-43DB-4DC7-8410-0BEB868C24B4}" destId="{D3C979D7-C62F-49FC-9B30-866A909F066C}" srcOrd="0" destOrd="0" presId="urn:microsoft.com/office/officeart/2005/8/layout/radial2"/>
    <dgm:cxn modelId="{F601065A-71E7-456D-A4C5-1CD8D511E942}" type="presOf" srcId="{941876F2-5840-4F7E-8C45-6131905DA2A1}" destId="{E0261A8C-2F2B-4704-B5E6-0EDB17A78158}" srcOrd="0" destOrd="0" presId="urn:microsoft.com/office/officeart/2005/8/layout/radial2"/>
    <dgm:cxn modelId="{39C88190-5937-4A34-AC1B-72DFBB5AFDBE}" type="presOf" srcId="{89FA16C3-567D-4405-BA1D-C0F7D5BCF594}" destId="{B8008045-E7F6-48FD-8DAE-90BD62899DC7}" srcOrd="0" destOrd="0" presId="urn:microsoft.com/office/officeart/2005/8/layout/radial2"/>
    <dgm:cxn modelId="{63A4D6AD-F862-4FE1-8CA7-81A5FD5DD01D}" type="presOf" srcId="{122B344E-D64D-4849-8F93-37856E457D4A}" destId="{149C1DF4-CE23-4DF5-A4D7-73889C5D5EE7}" srcOrd="0" destOrd="0" presId="urn:microsoft.com/office/officeart/2005/8/layout/radial2"/>
    <dgm:cxn modelId="{A20744BE-86CF-4F01-8C14-41D47F88E327}" type="presOf" srcId="{95FFE70F-FCF6-4A6B-852D-97FC85E839EE}" destId="{7E76EA5C-A553-4638-9DF2-9AF7BF47730A}" srcOrd="0" destOrd="0" presId="urn:microsoft.com/office/officeart/2005/8/layout/radial2"/>
    <dgm:cxn modelId="{8532EEDD-C603-4280-8404-18CC45FF5D93}" srcId="{95FFE70F-FCF6-4A6B-852D-97FC85E839EE}" destId="{122B344E-D64D-4849-8F93-37856E457D4A}" srcOrd="2" destOrd="0" parTransId="{0C921DF9-AED1-4E9E-8393-5181D0A40976}" sibTransId="{5518F05D-E8BB-4244-B42A-6390D77B63BC}"/>
    <dgm:cxn modelId="{CF5F7DE7-BF59-4E8E-824F-6C8F18B07C60}" srcId="{95FFE70F-FCF6-4A6B-852D-97FC85E839EE}" destId="{785780CE-659D-4D7B-ACE0-90943F15B2D7}" srcOrd="1" destOrd="0" parTransId="{89FA16C3-567D-4405-BA1D-C0F7D5BCF594}" sibTransId="{90D444D2-B1D2-4F37-8B57-6EC8CF28370D}"/>
    <dgm:cxn modelId="{5860461A-1F9F-4DA9-B3A8-753F5D025990}" type="presParOf" srcId="{7E76EA5C-A553-4638-9DF2-9AF7BF47730A}" destId="{71E7D370-CD4F-49E7-8B9A-FC8EC60EF40F}" srcOrd="0" destOrd="0" presId="urn:microsoft.com/office/officeart/2005/8/layout/radial2"/>
    <dgm:cxn modelId="{1B62DCF7-2434-4971-84D7-BBF0B6AA2D14}" type="presParOf" srcId="{71E7D370-CD4F-49E7-8B9A-FC8EC60EF40F}" destId="{1FAED78B-18B8-489A-942A-84778B18CF6A}" srcOrd="0" destOrd="0" presId="urn:microsoft.com/office/officeart/2005/8/layout/radial2"/>
    <dgm:cxn modelId="{2489F37B-1B6C-4F05-BF83-FC73FD116922}" type="presParOf" srcId="{1FAED78B-18B8-489A-942A-84778B18CF6A}" destId="{15788EF6-F2A5-4A29-8BAF-7E6C945CD4E1}" srcOrd="0" destOrd="0" presId="urn:microsoft.com/office/officeart/2005/8/layout/radial2"/>
    <dgm:cxn modelId="{594E363A-E184-4E9D-99E4-6B54F8DB02FD}" type="presParOf" srcId="{1FAED78B-18B8-489A-942A-84778B18CF6A}" destId="{27145BFD-1E85-4660-8689-0921737C28A9}" srcOrd="1" destOrd="0" presId="urn:microsoft.com/office/officeart/2005/8/layout/radial2"/>
    <dgm:cxn modelId="{00769CA6-15CD-44E8-843D-012DD37F1FBD}" type="presParOf" srcId="{71E7D370-CD4F-49E7-8B9A-FC8EC60EF40F}" destId="{D3C979D7-C62F-49FC-9B30-866A909F066C}" srcOrd="1" destOrd="0" presId="urn:microsoft.com/office/officeart/2005/8/layout/radial2"/>
    <dgm:cxn modelId="{53BF0D2D-B3A1-445A-BDCF-0954F9F589A9}" type="presParOf" srcId="{71E7D370-CD4F-49E7-8B9A-FC8EC60EF40F}" destId="{D293E94B-DD1E-4343-A7BA-A64DC570BB9D}" srcOrd="2" destOrd="0" presId="urn:microsoft.com/office/officeart/2005/8/layout/radial2"/>
    <dgm:cxn modelId="{2C325828-85C8-418B-915E-A122EA251E08}" type="presParOf" srcId="{D293E94B-DD1E-4343-A7BA-A64DC570BB9D}" destId="{E0261A8C-2F2B-4704-B5E6-0EDB17A78158}" srcOrd="0" destOrd="0" presId="urn:microsoft.com/office/officeart/2005/8/layout/radial2"/>
    <dgm:cxn modelId="{AC7ED1BA-F72E-4BE5-90B2-045D5B0DEB37}" type="presParOf" srcId="{D293E94B-DD1E-4343-A7BA-A64DC570BB9D}" destId="{1A0F1176-EA48-496F-9D38-C3AFE528E571}" srcOrd="1" destOrd="0" presId="urn:microsoft.com/office/officeart/2005/8/layout/radial2"/>
    <dgm:cxn modelId="{703907E5-C653-435F-95DA-D4D84436FA62}" type="presParOf" srcId="{71E7D370-CD4F-49E7-8B9A-FC8EC60EF40F}" destId="{B8008045-E7F6-48FD-8DAE-90BD62899DC7}" srcOrd="3" destOrd="0" presId="urn:microsoft.com/office/officeart/2005/8/layout/radial2"/>
    <dgm:cxn modelId="{08C3C063-3723-49AC-9A2B-AF06830DB1E7}" type="presParOf" srcId="{71E7D370-CD4F-49E7-8B9A-FC8EC60EF40F}" destId="{DE3CEEDB-9C53-4036-B959-9E85E7AE076F}" srcOrd="4" destOrd="0" presId="urn:microsoft.com/office/officeart/2005/8/layout/radial2"/>
    <dgm:cxn modelId="{3CA63037-C626-4FB6-B592-C8DE48157B08}" type="presParOf" srcId="{DE3CEEDB-9C53-4036-B959-9E85E7AE076F}" destId="{358BFF8C-68F2-4454-819F-F291CA0607E4}" srcOrd="0" destOrd="0" presId="urn:microsoft.com/office/officeart/2005/8/layout/radial2"/>
    <dgm:cxn modelId="{81B9B375-1F39-49A8-8B67-14B847006D2F}" type="presParOf" srcId="{DE3CEEDB-9C53-4036-B959-9E85E7AE076F}" destId="{C8002847-9F39-42E1-BEE0-E4ED72B3E2FC}" srcOrd="1" destOrd="0" presId="urn:microsoft.com/office/officeart/2005/8/layout/radial2"/>
    <dgm:cxn modelId="{ED7D3387-F9A2-4043-AEB5-F729DC373F06}" type="presParOf" srcId="{71E7D370-CD4F-49E7-8B9A-FC8EC60EF40F}" destId="{7BCB474C-1D7E-4685-BA4D-294BE09941CC}" srcOrd="5" destOrd="0" presId="urn:microsoft.com/office/officeart/2005/8/layout/radial2"/>
    <dgm:cxn modelId="{E73F7188-B41C-4C94-BFA3-9441A0819482}" type="presParOf" srcId="{71E7D370-CD4F-49E7-8B9A-FC8EC60EF40F}" destId="{28B2EEC3-30F8-4403-9D70-5285EEB7D36C}" srcOrd="6" destOrd="0" presId="urn:microsoft.com/office/officeart/2005/8/layout/radial2"/>
    <dgm:cxn modelId="{0241D350-ED2F-4E0D-A72D-6845F8C08020}" type="presParOf" srcId="{28B2EEC3-30F8-4403-9D70-5285EEB7D36C}" destId="{149C1DF4-CE23-4DF5-A4D7-73889C5D5EE7}" srcOrd="0" destOrd="0" presId="urn:microsoft.com/office/officeart/2005/8/layout/radial2"/>
    <dgm:cxn modelId="{AA0A4C21-1D24-4359-92A2-1D40AB68FE9B}" type="presParOf" srcId="{28B2EEC3-30F8-4403-9D70-5285EEB7D36C}" destId="{89FB384B-11A5-4EBD-A054-11A5900AE5DF}"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0C0FCA-1160-4F1D-A8E7-948B603CD53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3A7E882-9557-4286-BC8D-AF7C5B00A34F}">
      <dgm:prSet/>
      <dgm:spPr/>
      <dgm:t>
        <a:bodyPr/>
        <a:lstStyle/>
        <a:p>
          <a:pPr>
            <a:lnSpc>
              <a:spcPct val="100000"/>
            </a:lnSpc>
          </a:pPr>
          <a:r>
            <a:rPr lang="en-US"/>
            <a:t>Basic digital skills </a:t>
          </a:r>
        </a:p>
      </dgm:t>
    </dgm:pt>
    <dgm:pt modelId="{2982D238-1AA6-484A-8EFF-1079C6E54636}" type="parTrans" cxnId="{261F5727-7548-4CEE-93FA-85D759E3EF23}">
      <dgm:prSet/>
      <dgm:spPr/>
      <dgm:t>
        <a:bodyPr/>
        <a:lstStyle/>
        <a:p>
          <a:endParaRPr lang="en-US"/>
        </a:p>
      </dgm:t>
    </dgm:pt>
    <dgm:pt modelId="{B14C9EAF-EE54-4B89-9F48-B8F77CF69C73}" type="sibTrans" cxnId="{261F5727-7548-4CEE-93FA-85D759E3EF23}">
      <dgm:prSet/>
      <dgm:spPr/>
      <dgm:t>
        <a:bodyPr/>
        <a:lstStyle/>
        <a:p>
          <a:endParaRPr lang="en-US"/>
        </a:p>
      </dgm:t>
    </dgm:pt>
    <dgm:pt modelId="{9D95F9BD-2844-4F32-9101-6225C3828800}">
      <dgm:prSet/>
      <dgm:spPr/>
      <dgm:t>
        <a:bodyPr/>
        <a:lstStyle/>
        <a:p>
          <a:pPr>
            <a:lnSpc>
              <a:spcPct val="100000"/>
            </a:lnSpc>
          </a:pPr>
          <a:r>
            <a:rPr lang="en-US"/>
            <a:t>The pedagogical application of digital technologies </a:t>
          </a:r>
        </a:p>
      </dgm:t>
    </dgm:pt>
    <dgm:pt modelId="{DEEFF076-15FC-4D3B-AE98-1BA1DE260CC7}" type="parTrans" cxnId="{FAD2B990-A862-4001-AAC7-3A05B77BD2CF}">
      <dgm:prSet/>
      <dgm:spPr/>
      <dgm:t>
        <a:bodyPr/>
        <a:lstStyle/>
        <a:p>
          <a:endParaRPr lang="en-US"/>
        </a:p>
      </dgm:t>
    </dgm:pt>
    <dgm:pt modelId="{FEFB65F7-C441-4ED0-BEE4-08BC339757A5}" type="sibTrans" cxnId="{FAD2B990-A862-4001-AAC7-3A05B77BD2CF}">
      <dgm:prSet/>
      <dgm:spPr/>
      <dgm:t>
        <a:bodyPr/>
        <a:lstStyle/>
        <a:p>
          <a:endParaRPr lang="en-US"/>
        </a:p>
      </dgm:t>
    </dgm:pt>
    <dgm:pt modelId="{070616EB-4224-4E39-B4D2-F3D53D50708A}">
      <dgm:prSet/>
      <dgm:spPr/>
      <dgm:t>
        <a:bodyPr/>
        <a:lstStyle/>
        <a:p>
          <a:pPr>
            <a:lnSpc>
              <a:spcPct val="100000"/>
            </a:lnSpc>
          </a:pPr>
          <a:r>
            <a:rPr lang="en-US"/>
            <a:t>The use of technology for continuous professional development </a:t>
          </a:r>
        </a:p>
      </dgm:t>
    </dgm:pt>
    <dgm:pt modelId="{6AFB7540-33D7-4EFE-86FE-9BED0478646C}" type="parTrans" cxnId="{2C0362A9-DBD5-4A50-91E9-0774A9EA27AE}">
      <dgm:prSet/>
      <dgm:spPr/>
      <dgm:t>
        <a:bodyPr/>
        <a:lstStyle/>
        <a:p>
          <a:endParaRPr lang="en-US"/>
        </a:p>
      </dgm:t>
    </dgm:pt>
    <dgm:pt modelId="{533E1B1A-E7C7-4AE5-A468-7823855A30CC}" type="sibTrans" cxnId="{2C0362A9-DBD5-4A50-91E9-0774A9EA27AE}">
      <dgm:prSet/>
      <dgm:spPr/>
      <dgm:t>
        <a:bodyPr/>
        <a:lstStyle/>
        <a:p>
          <a:endParaRPr lang="en-US"/>
        </a:p>
      </dgm:t>
    </dgm:pt>
    <dgm:pt modelId="{85CEC700-CAA5-4069-BE2B-4885F9683276}">
      <dgm:prSet/>
      <dgm:spPr/>
      <dgm:t>
        <a:bodyPr/>
        <a:lstStyle/>
        <a:p>
          <a:pPr>
            <a:lnSpc>
              <a:spcPct val="100000"/>
            </a:lnSpc>
          </a:pPr>
          <a:r>
            <a:rPr lang="en-US"/>
            <a:t>The ability to further digital competencies for university students</a:t>
          </a:r>
        </a:p>
      </dgm:t>
    </dgm:pt>
    <dgm:pt modelId="{660D7CEA-BC46-4B0A-BC27-6F984B5DB879}" type="parTrans" cxnId="{2375C513-277C-4567-BDEC-BC0FF3C7A911}">
      <dgm:prSet/>
      <dgm:spPr/>
      <dgm:t>
        <a:bodyPr/>
        <a:lstStyle/>
        <a:p>
          <a:endParaRPr lang="en-US"/>
        </a:p>
      </dgm:t>
    </dgm:pt>
    <dgm:pt modelId="{99F8C9EB-7F40-4E01-A4F7-689AD3FA5F7E}" type="sibTrans" cxnId="{2375C513-277C-4567-BDEC-BC0FF3C7A911}">
      <dgm:prSet/>
      <dgm:spPr/>
      <dgm:t>
        <a:bodyPr/>
        <a:lstStyle/>
        <a:p>
          <a:endParaRPr lang="en-US"/>
        </a:p>
      </dgm:t>
    </dgm:pt>
    <dgm:pt modelId="{5933D015-90B3-4AE6-8B1F-1A116B0E849B}" type="pres">
      <dgm:prSet presAssocID="{1B0C0FCA-1160-4F1D-A8E7-948B603CD530}" presName="root" presStyleCnt="0">
        <dgm:presLayoutVars>
          <dgm:dir/>
          <dgm:resizeHandles val="exact"/>
        </dgm:presLayoutVars>
      </dgm:prSet>
      <dgm:spPr/>
    </dgm:pt>
    <dgm:pt modelId="{9FAA7D0A-7C2B-40F8-8C9D-AE18A7175453}" type="pres">
      <dgm:prSet presAssocID="{13A7E882-9557-4286-BC8D-AF7C5B00A34F}" presName="compNode" presStyleCnt="0"/>
      <dgm:spPr/>
    </dgm:pt>
    <dgm:pt modelId="{2A7C85DF-512A-43E7-849C-954DC3263954}" type="pres">
      <dgm:prSet presAssocID="{13A7E882-9557-4286-BC8D-AF7C5B00A34F}" presName="bgRect" presStyleLbl="bgShp" presStyleIdx="0" presStyleCnt="4"/>
      <dgm:spPr/>
    </dgm:pt>
    <dgm:pt modelId="{6796FA49-A8FF-40D8-9647-BBE37A5E736C}" type="pres">
      <dgm:prSet presAssocID="{13A7E882-9557-4286-BC8D-AF7C5B00A3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aptop"/>
        </a:ext>
      </dgm:extLst>
    </dgm:pt>
    <dgm:pt modelId="{763965BF-6C0B-44B7-A63F-7E39CE6903E5}" type="pres">
      <dgm:prSet presAssocID="{13A7E882-9557-4286-BC8D-AF7C5B00A34F}" presName="spaceRect" presStyleCnt="0"/>
      <dgm:spPr/>
    </dgm:pt>
    <dgm:pt modelId="{251D1C0D-6EC3-48FD-8786-B066766D80FB}" type="pres">
      <dgm:prSet presAssocID="{13A7E882-9557-4286-BC8D-AF7C5B00A34F}" presName="parTx" presStyleLbl="revTx" presStyleIdx="0" presStyleCnt="4">
        <dgm:presLayoutVars>
          <dgm:chMax val="0"/>
          <dgm:chPref val="0"/>
        </dgm:presLayoutVars>
      </dgm:prSet>
      <dgm:spPr/>
    </dgm:pt>
    <dgm:pt modelId="{ED90A902-F745-44FA-8E38-2B5AC0A736F3}" type="pres">
      <dgm:prSet presAssocID="{B14C9EAF-EE54-4B89-9F48-B8F77CF69C73}" presName="sibTrans" presStyleCnt="0"/>
      <dgm:spPr/>
    </dgm:pt>
    <dgm:pt modelId="{73ADFF29-BA8B-4109-8C71-EE383F14838E}" type="pres">
      <dgm:prSet presAssocID="{9D95F9BD-2844-4F32-9101-6225C3828800}" presName="compNode" presStyleCnt="0"/>
      <dgm:spPr/>
    </dgm:pt>
    <dgm:pt modelId="{EFB572CF-D6F8-4518-BB84-E591D7E022F5}" type="pres">
      <dgm:prSet presAssocID="{9D95F9BD-2844-4F32-9101-6225C3828800}" presName="bgRect" presStyleLbl="bgShp" presStyleIdx="1" presStyleCnt="4"/>
      <dgm:spPr/>
    </dgm:pt>
    <dgm:pt modelId="{675B93F7-BFEF-48EA-A5A6-59627D2E9432}" type="pres">
      <dgm:prSet presAssocID="{9D95F9BD-2844-4F32-9101-6225C382880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3CB984C1-67A6-4B75-A7AB-B679A3E97995}" type="pres">
      <dgm:prSet presAssocID="{9D95F9BD-2844-4F32-9101-6225C3828800}" presName="spaceRect" presStyleCnt="0"/>
      <dgm:spPr/>
    </dgm:pt>
    <dgm:pt modelId="{1E60168B-D0B5-4472-A537-2525DE8C3BE4}" type="pres">
      <dgm:prSet presAssocID="{9D95F9BD-2844-4F32-9101-6225C3828800}" presName="parTx" presStyleLbl="revTx" presStyleIdx="1" presStyleCnt="4">
        <dgm:presLayoutVars>
          <dgm:chMax val="0"/>
          <dgm:chPref val="0"/>
        </dgm:presLayoutVars>
      </dgm:prSet>
      <dgm:spPr/>
    </dgm:pt>
    <dgm:pt modelId="{2B63F73F-E5E3-4248-BACC-592F566C3FEE}" type="pres">
      <dgm:prSet presAssocID="{FEFB65F7-C441-4ED0-BEE4-08BC339757A5}" presName="sibTrans" presStyleCnt="0"/>
      <dgm:spPr/>
    </dgm:pt>
    <dgm:pt modelId="{93F568BC-B5C9-4F2C-B91C-7FA71E32F7AF}" type="pres">
      <dgm:prSet presAssocID="{070616EB-4224-4E39-B4D2-F3D53D50708A}" presName="compNode" presStyleCnt="0"/>
      <dgm:spPr/>
    </dgm:pt>
    <dgm:pt modelId="{768F627B-749F-4447-A33C-2DE18E3E8396}" type="pres">
      <dgm:prSet presAssocID="{070616EB-4224-4E39-B4D2-F3D53D50708A}" presName="bgRect" presStyleLbl="bgShp" presStyleIdx="2" presStyleCnt="4"/>
      <dgm:spPr/>
    </dgm:pt>
    <dgm:pt modelId="{03820DC7-4F76-4B05-B10A-649F908F8068}" type="pres">
      <dgm:prSet presAssocID="{070616EB-4224-4E39-B4D2-F3D53D5070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77FF271D-E3BC-4C8F-9C2E-036C02A072BB}" type="pres">
      <dgm:prSet presAssocID="{070616EB-4224-4E39-B4D2-F3D53D50708A}" presName="spaceRect" presStyleCnt="0"/>
      <dgm:spPr/>
    </dgm:pt>
    <dgm:pt modelId="{EF823AF4-B309-4F00-91BA-326300297FF8}" type="pres">
      <dgm:prSet presAssocID="{070616EB-4224-4E39-B4D2-F3D53D50708A}" presName="parTx" presStyleLbl="revTx" presStyleIdx="2" presStyleCnt="4">
        <dgm:presLayoutVars>
          <dgm:chMax val="0"/>
          <dgm:chPref val="0"/>
        </dgm:presLayoutVars>
      </dgm:prSet>
      <dgm:spPr/>
    </dgm:pt>
    <dgm:pt modelId="{D0087DB4-504B-4D52-8C84-29EF18989A4B}" type="pres">
      <dgm:prSet presAssocID="{533E1B1A-E7C7-4AE5-A468-7823855A30CC}" presName="sibTrans" presStyleCnt="0"/>
      <dgm:spPr/>
    </dgm:pt>
    <dgm:pt modelId="{40CE7D0E-86DD-4717-BC63-79AFA28A52CD}" type="pres">
      <dgm:prSet presAssocID="{85CEC700-CAA5-4069-BE2B-4885F9683276}" presName="compNode" presStyleCnt="0"/>
      <dgm:spPr/>
    </dgm:pt>
    <dgm:pt modelId="{858AC94B-72DF-495D-9D15-3FFABA1530F2}" type="pres">
      <dgm:prSet presAssocID="{85CEC700-CAA5-4069-BE2B-4885F9683276}" presName="bgRect" presStyleLbl="bgShp" presStyleIdx="3" presStyleCnt="4"/>
      <dgm:spPr/>
    </dgm:pt>
    <dgm:pt modelId="{786FE2B9-2D61-4D0F-9066-56875A779845}" type="pres">
      <dgm:prSet presAssocID="{85CEC700-CAA5-4069-BE2B-4885F96832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FB479BC6-B086-4684-9524-A438D5F5C8D5}" type="pres">
      <dgm:prSet presAssocID="{85CEC700-CAA5-4069-BE2B-4885F9683276}" presName="spaceRect" presStyleCnt="0"/>
      <dgm:spPr/>
    </dgm:pt>
    <dgm:pt modelId="{D3BF6736-F59F-48D0-87C8-E040C6C90AE7}" type="pres">
      <dgm:prSet presAssocID="{85CEC700-CAA5-4069-BE2B-4885F9683276}" presName="parTx" presStyleLbl="revTx" presStyleIdx="3" presStyleCnt="4">
        <dgm:presLayoutVars>
          <dgm:chMax val="0"/>
          <dgm:chPref val="0"/>
        </dgm:presLayoutVars>
      </dgm:prSet>
      <dgm:spPr/>
    </dgm:pt>
  </dgm:ptLst>
  <dgm:cxnLst>
    <dgm:cxn modelId="{DDDCEC00-5A75-44F5-A6F4-38CE8F60BF3B}" type="presOf" srcId="{13A7E882-9557-4286-BC8D-AF7C5B00A34F}" destId="{251D1C0D-6EC3-48FD-8786-B066766D80FB}" srcOrd="0" destOrd="0" presId="urn:microsoft.com/office/officeart/2018/2/layout/IconVerticalSolidList"/>
    <dgm:cxn modelId="{05762304-5F39-433A-A365-8BDB4B72DBAE}" type="presOf" srcId="{070616EB-4224-4E39-B4D2-F3D53D50708A}" destId="{EF823AF4-B309-4F00-91BA-326300297FF8}" srcOrd="0" destOrd="0" presId="urn:microsoft.com/office/officeart/2018/2/layout/IconVerticalSolidList"/>
    <dgm:cxn modelId="{2375C513-277C-4567-BDEC-BC0FF3C7A911}" srcId="{1B0C0FCA-1160-4F1D-A8E7-948B603CD530}" destId="{85CEC700-CAA5-4069-BE2B-4885F9683276}" srcOrd="3" destOrd="0" parTransId="{660D7CEA-BC46-4B0A-BC27-6F984B5DB879}" sibTransId="{99F8C9EB-7F40-4E01-A4F7-689AD3FA5F7E}"/>
    <dgm:cxn modelId="{261F5727-7548-4CEE-93FA-85D759E3EF23}" srcId="{1B0C0FCA-1160-4F1D-A8E7-948B603CD530}" destId="{13A7E882-9557-4286-BC8D-AF7C5B00A34F}" srcOrd="0" destOrd="0" parTransId="{2982D238-1AA6-484A-8EFF-1079C6E54636}" sibTransId="{B14C9EAF-EE54-4B89-9F48-B8F77CF69C73}"/>
    <dgm:cxn modelId="{FE574E4E-BCD4-4AA4-B1FD-18AED1B89E4A}" type="presOf" srcId="{1B0C0FCA-1160-4F1D-A8E7-948B603CD530}" destId="{5933D015-90B3-4AE6-8B1F-1A116B0E849B}" srcOrd="0" destOrd="0" presId="urn:microsoft.com/office/officeart/2018/2/layout/IconVerticalSolidList"/>
    <dgm:cxn modelId="{FAD2B990-A862-4001-AAC7-3A05B77BD2CF}" srcId="{1B0C0FCA-1160-4F1D-A8E7-948B603CD530}" destId="{9D95F9BD-2844-4F32-9101-6225C3828800}" srcOrd="1" destOrd="0" parTransId="{DEEFF076-15FC-4D3B-AE98-1BA1DE260CC7}" sibTransId="{FEFB65F7-C441-4ED0-BEE4-08BC339757A5}"/>
    <dgm:cxn modelId="{2C0362A9-DBD5-4A50-91E9-0774A9EA27AE}" srcId="{1B0C0FCA-1160-4F1D-A8E7-948B603CD530}" destId="{070616EB-4224-4E39-B4D2-F3D53D50708A}" srcOrd="2" destOrd="0" parTransId="{6AFB7540-33D7-4EFE-86FE-9BED0478646C}" sibTransId="{533E1B1A-E7C7-4AE5-A468-7823855A30CC}"/>
    <dgm:cxn modelId="{54FD06C3-BA36-4E62-8F33-F9391ECDF1E2}" type="presOf" srcId="{9D95F9BD-2844-4F32-9101-6225C3828800}" destId="{1E60168B-D0B5-4472-A537-2525DE8C3BE4}" srcOrd="0" destOrd="0" presId="urn:microsoft.com/office/officeart/2018/2/layout/IconVerticalSolidList"/>
    <dgm:cxn modelId="{BC410AD2-86DB-456C-8411-E8761FE75B7A}" type="presOf" srcId="{85CEC700-CAA5-4069-BE2B-4885F9683276}" destId="{D3BF6736-F59F-48D0-87C8-E040C6C90AE7}" srcOrd="0" destOrd="0" presId="urn:microsoft.com/office/officeart/2018/2/layout/IconVerticalSolidList"/>
    <dgm:cxn modelId="{9E4C0E0D-0972-47A5-AC6C-2E2B6DADA592}" type="presParOf" srcId="{5933D015-90B3-4AE6-8B1F-1A116B0E849B}" destId="{9FAA7D0A-7C2B-40F8-8C9D-AE18A7175453}" srcOrd="0" destOrd="0" presId="urn:microsoft.com/office/officeart/2018/2/layout/IconVerticalSolidList"/>
    <dgm:cxn modelId="{F3230295-FE0C-4640-AF3A-4D9B58953FEA}" type="presParOf" srcId="{9FAA7D0A-7C2B-40F8-8C9D-AE18A7175453}" destId="{2A7C85DF-512A-43E7-849C-954DC3263954}" srcOrd="0" destOrd="0" presId="urn:microsoft.com/office/officeart/2018/2/layout/IconVerticalSolidList"/>
    <dgm:cxn modelId="{C34F7E2E-4512-4498-8E43-FC5765D77898}" type="presParOf" srcId="{9FAA7D0A-7C2B-40F8-8C9D-AE18A7175453}" destId="{6796FA49-A8FF-40D8-9647-BBE37A5E736C}" srcOrd="1" destOrd="0" presId="urn:microsoft.com/office/officeart/2018/2/layout/IconVerticalSolidList"/>
    <dgm:cxn modelId="{0AF5D6C2-0E85-475A-94C2-84494190C1DF}" type="presParOf" srcId="{9FAA7D0A-7C2B-40F8-8C9D-AE18A7175453}" destId="{763965BF-6C0B-44B7-A63F-7E39CE6903E5}" srcOrd="2" destOrd="0" presId="urn:microsoft.com/office/officeart/2018/2/layout/IconVerticalSolidList"/>
    <dgm:cxn modelId="{FB1DDB20-874D-4A3A-A929-346235D53A8A}" type="presParOf" srcId="{9FAA7D0A-7C2B-40F8-8C9D-AE18A7175453}" destId="{251D1C0D-6EC3-48FD-8786-B066766D80FB}" srcOrd="3" destOrd="0" presId="urn:microsoft.com/office/officeart/2018/2/layout/IconVerticalSolidList"/>
    <dgm:cxn modelId="{06826610-3813-4954-8442-27F664018920}" type="presParOf" srcId="{5933D015-90B3-4AE6-8B1F-1A116B0E849B}" destId="{ED90A902-F745-44FA-8E38-2B5AC0A736F3}" srcOrd="1" destOrd="0" presId="urn:microsoft.com/office/officeart/2018/2/layout/IconVerticalSolidList"/>
    <dgm:cxn modelId="{445AFBE1-D0BF-4023-B674-F8F53A9D1D3A}" type="presParOf" srcId="{5933D015-90B3-4AE6-8B1F-1A116B0E849B}" destId="{73ADFF29-BA8B-4109-8C71-EE383F14838E}" srcOrd="2" destOrd="0" presId="urn:microsoft.com/office/officeart/2018/2/layout/IconVerticalSolidList"/>
    <dgm:cxn modelId="{CC6B17E0-BEFA-4C90-8C40-9B323B553134}" type="presParOf" srcId="{73ADFF29-BA8B-4109-8C71-EE383F14838E}" destId="{EFB572CF-D6F8-4518-BB84-E591D7E022F5}" srcOrd="0" destOrd="0" presId="urn:microsoft.com/office/officeart/2018/2/layout/IconVerticalSolidList"/>
    <dgm:cxn modelId="{2FDBA59A-660B-4953-9EC5-49E41456F45B}" type="presParOf" srcId="{73ADFF29-BA8B-4109-8C71-EE383F14838E}" destId="{675B93F7-BFEF-48EA-A5A6-59627D2E9432}" srcOrd="1" destOrd="0" presId="urn:microsoft.com/office/officeart/2018/2/layout/IconVerticalSolidList"/>
    <dgm:cxn modelId="{E4D4CE76-0AAA-4A6A-BA9F-D604013ED3A7}" type="presParOf" srcId="{73ADFF29-BA8B-4109-8C71-EE383F14838E}" destId="{3CB984C1-67A6-4B75-A7AB-B679A3E97995}" srcOrd="2" destOrd="0" presId="urn:microsoft.com/office/officeart/2018/2/layout/IconVerticalSolidList"/>
    <dgm:cxn modelId="{E6B3F802-C1AC-4635-9E40-A2E916151EFD}" type="presParOf" srcId="{73ADFF29-BA8B-4109-8C71-EE383F14838E}" destId="{1E60168B-D0B5-4472-A537-2525DE8C3BE4}" srcOrd="3" destOrd="0" presId="urn:microsoft.com/office/officeart/2018/2/layout/IconVerticalSolidList"/>
    <dgm:cxn modelId="{49CF3233-E176-4ACD-BA6B-8413FF4DF194}" type="presParOf" srcId="{5933D015-90B3-4AE6-8B1F-1A116B0E849B}" destId="{2B63F73F-E5E3-4248-BACC-592F566C3FEE}" srcOrd="3" destOrd="0" presId="urn:microsoft.com/office/officeart/2018/2/layout/IconVerticalSolidList"/>
    <dgm:cxn modelId="{A265A1F5-1F73-4AC1-8E94-0422C2FA9EA3}" type="presParOf" srcId="{5933D015-90B3-4AE6-8B1F-1A116B0E849B}" destId="{93F568BC-B5C9-4F2C-B91C-7FA71E32F7AF}" srcOrd="4" destOrd="0" presId="urn:microsoft.com/office/officeart/2018/2/layout/IconVerticalSolidList"/>
    <dgm:cxn modelId="{02A0F8F4-F53E-4EFB-BBAF-8FD148E96AB0}" type="presParOf" srcId="{93F568BC-B5C9-4F2C-B91C-7FA71E32F7AF}" destId="{768F627B-749F-4447-A33C-2DE18E3E8396}" srcOrd="0" destOrd="0" presId="urn:microsoft.com/office/officeart/2018/2/layout/IconVerticalSolidList"/>
    <dgm:cxn modelId="{59D5EA21-F4B1-49D6-8102-45AF14BD8A38}" type="presParOf" srcId="{93F568BC-B5C9-4F2C-B91C-7FA71E32F7AF}" destId="{03820DC7-4F76-4B05-B10A-649F908F8068}" srcOrd="1" destOrd="0" presId="urn:microsoft.com/office/officeart/2018/2/layout/IconVerticalSolidList"/>
    <dgm:cxn modelId="{88F0153C-08FD-49F1-8A45-CE85BB33F1CB}" type="presParOf" srcId="{93F568BC-B5C9-4F2C-B91C-7FA71E32F7AF}" destId="{77FF271D-E3BC-4C8F-9C2E-036C02A072BB}" srcOrd="2" destOrd="0" presId="urn:microsoft.com/office/officeart/2018/2/layout/IconVerticalSolidList"/>
    <dgm:cxn modelId="{0C3FA7B9-2F37-40A1-A248-2AE5395879F4}" type="presParOf" srcId="{93F568BC-B5C9-4F2C-B91C-7FA71E32F7AF}" destId="{EF823AF4-B309-4F00-91BA-326300297FF8}" srcOrd="3" destOrd="0" presId="urn:microsoft.com/office/officeart/2018/2/layout/IconVerticalSolidList"/>
    <dgm:cxn modelId="{F604EF0C-BFB3-44D1-AF09-07EA366D22B1}" type="presParOf" srcId="{5933D015-90B3-4AE6-8B1F-1A116B0E849B}" destId="{D0087DB4-504B-4D52-8C84-29EF18989A4B}" srcOrd="5" destOrd="0" presId="urn:microsoft.com/office/officeart/2018/2/layout/IconVerticalSolidList"/>
    <dgm:cxn modelId="{E5412DED-635B-4180-B940-08930E2BEBC1}" type="presParOf" srcId="{5933D015-90B3-4AE6-8B1F-1A116B0E849B}" destId="{40CE7D0E-86DD-4717-BC63-79AFA28A52CD}" srcOrd="6" destOrd="0" presId="urn:microsoft.com/office/officeart/2018/2/layout/IconVerticalSolidList"/>
    <dgm:cxn modelId="{EC568A83-DF77-4EF0-ACE3-6581C73E79D2}" type="presParOf" srcId="{40CE7D0E-86DD-4717-BC63-79AFA28A52CD}" destId="{858AC94B-72DF-495D-9D15-3FFABA1530F2}" srcOrd="0" destOrd="0" presId="urn:microsoft.com/office/officeart/2018/2/layout/IconVerticalSolidList"/>
    <dgm:cxn modelId="{437C90A6-AD3B-4BC2-A267-1A41E2AFEF95}" type="presParOf" srcId="{40CE7D0E-86DD-4717-BC63-79AFA28A52CD}" destId="{786FE2B9-2D61-4D0F-9066-56875A779845}" srcOrd="1" destOrd="0" presId="urn:microsoft.com/office/officeart/2018/2/layout/IconVerticalSolidList"/>
    <dgm:cxn modelId="{7606D78D-8F80-4D99-88B1-41369A632CB8}" type="presParOf" srcId="{40CE7D0E-86DD-4717-BC63-79AFA28A52CD}" destId="{FB479BC6-B086-4684-9524-A438D5F5C8D5}" srcOrd="2" destOrd="0" presId="urn:microsoft.com/office/officeart/2018/2/layout/IconVerticalSolidList"/>
    <dgm:cxn modelId="{F16AEC70-FB37-417E-A455-B3E7B697C280}" type="presParOf" srcId="{40CE7D0E-86DD-4717-BC63-79AFA28A52CD}" destId="{D3BF6736-F59F-48D0-87C8-E040C6C90A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0D7A78-D971-4184-B0CF-C83F5C909E97}" type="doc">
      <dgm:prSet loTypeId="urn:microsoft.com/office/officeart/2005/8/layout/radial5" loCatId="cycle" qsTypeId="urn:microsoft.com/office/officeart/2005/8/quickstyle/simple2" qsCatId="simple" csTypeId="urn:microsoft.com/office/officeart/2005/8/colors/accent0_3" csCatId="mainScheme" phldr="1"/>
      <dgm:spPr/>
      <dgm:t>
        <a:bodyPr/>
        <a:lstStyle/>
        <a:p>
          <a:endParaRPr lang="en-CA"/>
        </a:p>
      </dgm:t>
    </dgm:pt>
    <dgm:pt modelId="{0A5E6474-405B-45FA-976E-28797C8DDCF8}">
      <dgm:prSet phldrT="[Text]" custT="1"/>
      <dgm:spPr>
        <a:xfrm>
          <a:off x="5005996" y="2522928"/>
          <a:ext cx="1686020" cy="168602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b="1">
              <a:solidFill>
                <a:sysClr val="window" lastClr="FFFFFF"/>
              </a:solidFill>
              <a:latin typeface="Calibri" panose="020F0502020204030204"/>
              <a:ea typeface="+mn-ea"/>
              <a:cs typeface="+mn-cs"/>
            </a:rPr>
            <a:t>BC Holistic Digital Literacy</a:t>
          </a:r>
          <a:endParaRPr lang="en-CA" sz="1800" b="1">
            <a:solidFill>
              <a:sysClr val="window" lastClr="FFFFFF"/>
            </a:solidFill>
            <a:latin typeface="Calibri" panose="020F0502020204030204"/>
            <a:ea typeface="+mn-ea"/>
            <a:cs typeface="+mn-cs"/>
          </a:endParaRPr>
        </a:p>
      </dgm:t>
    </dgm:pt>
    <dgm:pt modelId="{D08CF653-9038-4B66-B4A5-CDBDDEBDFA36}" type="parTrans" cxnId="{72556F29-89DC-4DFD-A130-7C322B134485}">
      <dgm:prSet/>
      <dgm:spPr/>
      <dgm:t>
        <a:bodyPr/>
        <a:lstStyle/>
        <a:p>
          <a:endParaRPr lang="en-CA" sz="1800"/>
        </a:p>
      </dgm:t>
    </dgm:pt>
    <dgm:pt modelId="{D8F51195-18C2-441E-8B89-4FC28F1A7C7C}" type="sibTrans" cxnId="{72556F29-89DC-4DFD-A130-7C322B134485}">
      <dgm:prSet/>
      <dgm:spPr/>
      <dgm:t>
        <a:bodyPr/>
        <a:lstStyle/>
        <a:p>
          <a:endParaRPr lang="en-CA" sz="1800"/>
        </a:p>
      </dgm:t>
    </dgm:pt>
    <dgm:pt modelId="{E0248077-0280-4ACC-AF7F-08EE94994A11}">
      <dgm:prSet phldrT="[Text]" custT="1"/>
      <dgm:spPr>
        <a:xfrm>
          <a:off x="5090297" y="27166"/>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Ethical and Legal Considerations</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2B34CDDE-6A28-4EE8-A740-561DE0A3C723}" type="parTrans" cxnId="{FA7DF409-7E9E-49DB-A978-3D3C58B97C37}">
      <dgm:prSet custT="1"/>
      <dgm:spPr>
        <a:xfrm rot="16200000">
          <a:off x="5589746" y="1761808"/>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F3F1F836-6B65-4D30-A2D9-C74243023661}" type="sibTrans" cxnId="{FA7DF409-7E9E-49DB-A978-3D3C58B97C37}">
      <dgm:prSet/>
      <dgm:spPr/>
      <dgm:t>
        <a:bodyPr/>
        <a:lstStyle/>
        <a:p>
          <a:endParaRPr lang="en-CA" sz="1800"/>
        </a:p>
      </dgm:t>
    </dgm:pt>
    <dgm:pt modelId="{811F0140-7BD0-418E-9ECF-B367EF2BF514}">
      <dgm:prSet phldrT="[Text]" custT="1"/>
      <dgm:spPr>
        <a:xfrm>
          <a:off x="6914677" y="782849"/>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Digital Scholarship </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61C2082-FB77-4B48-9B8F-688D82B80616}" type="parTrans" cxnId="{C49844E0-A0BE-40CB-9E17-B762F3DD8D3C}">
      <dgm:prSet custT="1"/>
      <dgm:spPr>
        <a:xfrm rot="18900000">
          <a:off x="6521364" y="2147697"/>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12F36964-FC94-49C1-8195-37B8AE880474}" type="sibTrans" cxnId="{C49844E0-A0BE-40CB-9E17-B762F3DD8D3C}">
      <dgm:prSet/>
      <dgm:spPr/>
      <dgm:t>
        <a:bodyPr/>
        <a:lstStyle/>
        <a:p>
          <a:endParaRPr lang="en-CA" sz="1800"/>
        </a:p>
      </dgm:t>
    </dgm:pt>
    <dgm:pt modelId="{3DA6C896-C704-4D65-B044-296950E2E437}">
      <dgm:prSet phldrT="[Text]" custT="1"/>
      <dgm:spPr>
        <a:xfrm>
          <a:off x="7670359" y="2607229"/>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Community-based Learning</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17B7FEBE-6B5F-46C5-93DA-B096DBCB1A42}" type="parTrans" cxnId="{DF236EB3-8BF9-420A-9FEB-5D3504E769CB}">
      <dgm:prSet custT="1"/>
      <dgm:spPr>
        <a:xfrm>
          <a:off x="6907252" y="3079314"/>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12A932FC-2440-4D6D-A498-1C1E29310584}" type="sibTrans" cxnId="{DF236EB3-8BF9-420A-9FEB-5D3504E769CB}">
      <dgm:prSet/>
      <dgm:spPr/>
      <dgm:t>
        <a:bodyPr/>
        <a:lstStyle/>
        <a:p>
          <a:endParaRPr lang="en-CA" sz="1800"/>
        </a:p>
      </dgm:t>
    </dgm:pt>
    <dgm:pt modelId="{D497AD48-BD19-4E7E-A7F0-977A7ABF8ECC}">
      <dgm:prSet phldrT="[Text]" custT="1"/>
      <dgm:spPr>
        <a:xfrm>
          <a:off x="6914677" y="4431608"/>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Digital Wellbeing</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6C401953-DBF2-43E3-AA44-1CE68F380265}" type="parTrans" cxnId="{137DA9A5-8E51-4930-9350-6FEF97E8627E}">
      <dgm:prSet custT="1"/>
      <dgm:spPr>
        <a:xfrm rot="2700000">
          <a:off x="6521364" y="4010932"/>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C3C83FA9-8DCB-4A3D-A870-E58CBB717C3B}" type="sibTrans" cxnId="{137DA9A5-8E51-4930-9350-6FEF97E8627E}">
      <dgm:prSet/>
      <dgm:spPr/>
      <dgm:t>
        <a:bodyPr/>
        <a:lstStyle/>
        <a:p>
          <a:endParaRPr lang="en-CA" sz="1800"/>
        </a:p>
      </dgm:t>
    </dgm:pt>
    <dgm:pt modelId="{0C24F3BD-968C-454E-8432-A45C7C26B73F}">
      <dgm:prSet phldrT="[Text]" custT="1"/>
      <dgm:spPr>
        <a:xfrm>
          <a:off x="5090297" y="5187291"/>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Information Literacy</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AD0C8EA-37C2-4560-8388-6FA3B76A8355}" type="parTrans" cxnId="{A6BEFC60-01C5-4AB5-9F94-98E90C3B6361}">
      <dgm:prSet custT="1"/>
      <dgm:spPr>
        <a:xfrm rot="5400000">
          <a:off x="5589746" y="4396821"/>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E203919A-F301-4317-8693-87F0A2820898}" type="sibTrans" cxnId="{A6BEFC60-01C5-4AB5-9F94-98E90C3B6361}">
      <dgm:prSet/>
      <dgm:spPr/>
      <dgm:t>
        <a:bodyPr/>
        <a:lstStyle/>
        <a:p>
          <a:endParaRPr lang="en-CA" sz="1800"/>
        </a:p>
      </dgm:t>
    </dgm:pt>
    <dgm:pt modelId="{98A45A20-1352-4BB8-BADA-54B178327FE2}">
      <dgm:prSet phldrT="[Text]" custT="1"/>
      <dgm:spPr>
        <a:xfrm>
          <a:off x="3265918" y="4431608"/>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Technology Supports </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1C7C89E5-702F-4E75-AA00-A0143EDE34BA}" type="parTrans" cxnId="{AADED365-4EE8-435A-8DA2-4B821E488567}">
      <dgm:prSet custT="1"/>
      <dgm:spPr>
        <a:xfrm rot="8100000">
          <a:off x="4658128" y="4010932"/>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9A8EEDAE-1F92-4A2F-8B60-0F8B35D19BD8}" type="sibTrans" cxnId="{AADED365-4EE8-435A-8DA2-4B821E488567}">
      <dgm:prSet/>
      <dgm:spPr/>
      <dgm:t>
        <a:bodyPr/>
        <a:lstStyle/>
        <a:p>
          <a:endParaRPr lang="en-CA" sz="1800"/>
        </a:p>
      </dgm:t>
    </dgm:pt>
    <dgm:pt modelId="{60F9E955-CDBD-4052-B627-D12375B7C7FA}">
      <dgm:prSet phldrT="[Text]" custT="1"/>
      <dgm:spPr>
        <a:xfrm>
          <a:off x="2510235" y="2607229"/>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Creation and Curation</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12A357C-B619-4978-9C15-0F6B8A617A20}" type="parTrans" cxnId="{A5DC1D38-CE22-49D2-9067-18462FCFD514}">
      <dgm:prSet custT="1"/>
      <dgm:spPr>
        <a:xfrm rot="10800000">
          <a:off x="4272239" y="3079314"/>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FE69FA70-F44C-45D1-8532-395A73B3C098}" type="sibTrans" cxnId="{A5DC1D38-CE22-49D2-9067-18462FCFD514}">
      <dgm:prSet/>
      <dgm:spPr/>
      <dgm:t>
        <a:bodyPr/>
        <a:lstStyle/>
        <a:p>
          <a:endParaRPr lang="en-CA" sz="1800"/>
        </a:p>
      </dgm:t>
    </dgm:pt>
    <dgm:pt modelId="{65BF47F4-2EB2-416E-958D-AD17E4FDF0C1}">
      <dgm:prSet phldrT="[Text]" custT="1"/>
      <dgm:spPr>
        <a:xfrm>
          <a:off x="3265918" y="782849"/>
          <a:ext cx="1517418" cy="1517418"/>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Communication and Collaboration</a:t>
          </a:r>
          <a:endParaRPr lang="en-CA" sz="1800">
            <a:solidFill>
              <a:sysClr val="window" lastClr="FFFFFF"/>
            </a:solidFill>
            <a:latin typeface="Calibri" panose="020F0502020204030204"/>
            <a:ea typeface="+mn-ea"/>
            <a:cs typeface="+mn-c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FB758B22-F94B-4E10-B971-5D7DBB93DFDB}" type="parTrans" cxnId="{1400D925-77AF-41A2-B220-626D260EC6B8}">
      <dgm:prSet custT="1"/>
      <dgm:spPr>
        <a:xfrm rot="13500000">
          <a:off x="4658128" y="2147697"/>
          <a:ext cx="518521" cy="573247"/>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CA" sz="1800">
            <a:solidFill>
              <a:sysClr val="window" lastClr="FFFFFF"/>
            </a:solidFill>
            <a:latin typeface="Calibri" panose="020F0502020204030204"/>
            <a:ea typeface="+mn-ea"/>
            <a:cs typeface="+mn-cs"/>
          </a:endParaRPr>
        </a:p>
      </dgm:t>
    </dgm:pt>
    <dgm:pt modelId="{B95682FB-6993-4EAC-AE1F-E811C128E632}" type="sibTrans" cxnId="{1400D925-77AF-41A2-B220-626D260EC6B8}">
      <dgm:prSet/>
      <dgm:spPr/>
      <dgm:t>
        <a:bodyPr/>
        <a:lstStyle/>
        <a:p>
          <a:endParaRPr lang="en-CA" sz="1800"/>
        </a:p>
      </dgm:t>
    </dgm:pt>
    <dgm:pt modelId="{DF38BB30-B578-41BC-AACB-716980257C04}" type="pres">
      <dgm:prSet presAssocID="{730D7A78-D971-4184-B0CF-C83F5C909E97}" presName="Name0" presStyleCnt="0">
        <dgm:presLayoutVars>
          <dgm:chMax val="1"/>
          <dgm:dir/>
          <dgm:animLvl val="ctr"/>
          <dgm:resizeHandles val="exact"/>
        </dgm:presLayoutVars>
      </dgm:prSet>
      <dgm:spPr/>
    </dgm:pt>
    <dgm:pt modelId="{F3DEF9C0-40A6-4515-9E12-8FBE23ED8772}" type="pres">
      <dgm:prSet presAssocID="{0A5E6474-405B-45FA-976E-28797C8DDCF8}" presName="centerShape" presStyleLbl="node0" presStyleIdx="0" presStyleCnt="1"/>
      <dgm:spPr/>
    </dgm:pt>
    <dgm:pt modelId="{C80B9051-844F-4FB6-8CE9-9C36127472EA}" type="pres">
      <dgm:prSet presAssocID="{2B34CDDE-6A28-4EE8-A740-561DE0A3C723}" presName="parTrans" presStyleLbl="sibTrans2D1" presStyleIdx="0" presStyleCnt="8"/>
      <dgm:spPr/>
    </dgm:pt>
    <dgm:pt modelId="{CA43C555-3A84-473E-A56F-66E0E71B88A3}" type="pres">
      <dgm:prSet presAssocID="{2B34CDDE-6A28-4EE8-A740-561DE0A3C723}" presName="connectorText" presStyleLbl="sibTrans2D1" presStyleIdx="0" presStyleCnt="8"/>
      <dgm:spPr/>
    </dgm:pt>
    <dgm:pt modelId="{76E408E9-37EB-48A7-9447-ADBC3AE73FC2}" type="pres">
      <dgm:prSet presAssocID="{E0248077-0280-4ACC-AF7F-08EE94994A11}" presName="node" presStyleLbl="node1" presStyleIdx="0" presStyleCnt="8" custScaleX="139462">
        <dgm:presLayoutVars>
          <dgm:bulletEnabled val="1"/>
        </dgm:presLayoutVars>
      </dgm:prSet>
      <dgm:spPr/>
    </dgm:pt>
    <dgm:pt modelId="{1A018D8E-CC3C-4FCC-81A0-A738991A6FB5}" type="pres">
      <dgm:prSet presAssocID="{061C2082-FB77-4B48-9B8F-688D82B80616}" presName="parTrans" presStyleLbl="sibTrans2D1" presStyleIdx="1" presStyleCnt="8"/>
      <dgm:spPr/>
    </dgm:pt>
    <dgm:pt modelId="{6401B6A0-69CD-43E8-B58C-7B572F3D22FD}" type="pres">
      <dgm:prSet presAssocID="{061C2082-FB77-4B48-9B8F-688D82B80616}" presName="connectorText" presStyleLbl="sibTrans2D1" presStyleIdx="1" presStyleCnt="8"/>
      <dgm:spPr/>
    </dgm:pt>
    <dgm:pt modelId="{D7582E13-7178-4AD2-A59B-2F61FB9C0B5F}" type="pres">
      <dgm:prSet presAssocID="{811F0140-7BD0-418E-9ECF-B367EF2BF514}" presName="node" presStyleLbl="node1" presStyleIdx="1" presStyleCnt="8" custScaleX="120468">
        <dgm:presLayoutVars>
          <dgm:bulletEnabled val="1"/>
        </dgm:presLayoutVars>
      </dgm:prSet>
      <dgm:spPr/>
    </dgm:pt>
    <dgm:pt modelId="{412F4AA0-FD04-4315-96D3-7A684B85728C}" type="pres">
      <dgm:prSet presAssocID="{17B7FEBE-6B5F-46C5-93DA-B096DBCB1A42}" presName="parTrans" presStyleLbl="sibTrans2D1" presStyleIdx="2" presStyleCnt="8"/>
      <dgm:spPr/>
    </dgm:pt>
    <dgm:pt modelId="{68C033DA-8A6F-4B7E-8A41-E7FB5D236DDD}" type="pres">
      <dgm:prSet presAssocID="{17B7FEBE-6B5F-46C5-93DA-B096DBCB1A42}" presName="connectorText" presStyleLbl="sibTrans2D1" presStyleIdx="2" presStyleCnt="8"/>
      <dgm:spPr/>
    </dgm:pt>
    <dgm:pt modelId="{27CE61E4-4A3D-4DE2-9109-B07C1574D338}" type="pres">
      <dgm:prSet presAssocID="{3DA6C896-C704-4D65-B044-296950E2E437}" presName="node" presStyleLbl="node1" presStyleIdx="2" presStyleCnt="8" custScaleX="119425">
        <dgm:presLayoutVars>
          <dgm:bulletEnabled val="1"/>
        </dgm:presLayoutVars>
      </dgm:prSet>
      <dgm:spPr/>
    </dgm:pt>
    <dgm:pt modelId="{D83598CF-67ED-48DD-8EC1-0A03696E2EC7}" type="pres">
      <dgm:prSet presAssocID="{6C401953-DBF2-43E3-AA44-1CE68F380265}" presName="parTrans" presStyleLbl="sibTrans2D1" presStyleIdx="3" presStyleCnt="8"/>
      <dgm:spPr/>
    </dgm:pt>
    <dgm:pt modelId="{67246BE8-F5E2-4A15-B827-6ABA00D6DE2C}" type="pres">
      <dgm:prSet presAssocID="{6C401953-DBF2-43E3-AA44-1CE68F380265}" presName="connectorText" presStyleLbl="sibTrans2D1" presStyleIdx="3" presStyleCnt="8"/>
      <dgm:spPr/>
    </dgm:pt>
    <dgm:pt modelId="{8893A01E-A505-43D1-9791-816512F0177A}" type="pres">
      <dgm:prSet presAssocID="{D497AD48-BD19-4E7E-A7F0-977A7ABF8ECC}" presName="node" presStyleLbl="node1" presStyleIdx="3" presStyleCnt="8">
        <dgm:presLayoutVars>
          <dgm:bulletEnabled val="1"/>
        </dgm:presLayoutVars>
      </dgm:prSet>
      <dgm:spPr/>
    </dgm:pt>
    <dgm:pt modelId="{D4A8393D-FCAB-4535-A484-3063674B30F8}" type="pres">
      <dgm:prSet presAssocID="{EAD0C8EA-37C2-4560-8388-6FA3B76A8355}" presName="parTrans" presStyleLbl="sibTrans2D1" presStyleIdx="4" presStyleCnt="8"/>
      <dgm:spPr/>
    </dgm:pt>
    <dgm:pt modelId="{8B43FC73-53F4-45F9-B33B-29407BC43FFB}" type="pres">
      <dgm:prSet presAssocID="{EAD0C8EA-37C2-4560-8388-6FA3B76A8355}" presName="connectorText" presStyleLbl="sibTrans2D1" presStyleIdx="4" presStyleCnt="8"/>
      <dgm:spPr/>
    </dgm:pt>
    <dgm:pt modelId="{2A02B927-BE85-4E58-AA63-F048AB9AD180}" type="pres">
      <dgm:prSet presAssocID="{0C24F3BD-968C-454E-8432-A45C7C26B73F}" presName="node" presStyleLbl="node1" presStyleIdx="4" presStyleCnt="8" custScaleX="137537">
        <dgm:presLayoutVars>
          <dgm:bulletEnabled val="1"/>
        </dgm:presLayoutVars>
      </dgm:prSet>
      <dgm:spPr/>
    </dgm:pt>
    <dgm:pt modelId="{143EFA2F-2E90-495E-BED2-8A27ECDC6D55}" type="pres">
      <dgm:prSet presAssocID="{1C7C89E5-702F-4E75-AA00-A0143EDE34BA}" presName="parTrans" presStyleLbl="sibTrans2D1" presStyleIdx="5" presStyleCnt="8"/>
      <dgm:spPr/>
    </dgm:pt>
    <dgm:pt modelId="{8D61AF40-8952-4B98-A1DD-F232D1ACA4EC}" type="pres">
      <dgm:prSet presAssocID="{1C7C89E5-702F-4E75-AA00-A0143EDE34BA}" presName="connectorText" presStyleLbl="sibTrans2D1" presStyleIdx="5" presStyleCnt="8"/>
      <dgm:spPr/>
    </dgm:pt>
    <dgm:pt modelId="{7BBD7527-7420-4F76-B9D7-A2C12ED8EE0C}" type="pres">
      <dgm:prSet presAssocID="{98A45A20-1352-4BB8-BADA-54B178327FE2}" presName="node" presStyleLbl="node1" presStyleIdx="5" presStyleCnt="8">
        <dgm:presLayoutVars>
          <dgm:bulletEnabled val="1"/>
        </dgm:presLayoutVars>
      </dgm:prSet>
      <dgm:spPr/>
    </dgm:pt>
    <dgm:pt modelId="{B61B3F31-FC97-4057-916E-84023461CB91}" type="pres">
      <dgm:prSet presAssocID="{712A357C-B619-4978-9C15-0F6B8A617A20}" presName="parTrans" presStyleLbl="sibTrans2D1" presStyleIdx="6" presStyleCnt="8"/>
      <dgm:spPr/>
    </dgm:pt>
    <dgm:pt modelId="{87B7281F-75B7-4C6F-BE38-C72E78EDC7F7}" type="pres">
      <dgm:prSet presAssocID="{712A357C-B619-4978-9C15-0F6B8A617A20}" presName="connectorText" presStyleLbl="sibTrans2D1" presStyleIdx="6" presStyleCnt="8"/>
      <dgm:spPr/>
    </dgm:pt>
    <dgm:pt modelId="{76629E0D-C801-4810-85A0-A26F9CC9E55A}" type="pres">
      <dgm:prSet presAssocID="{60F9E955-CDBD-4052-B627-D12375B7C7FA}" presName="node" presStyleLbl="node1" presStyleIdx="6" presStyleCnt="8">
        <dgm:presLayoutVars>
          <dgm:bulletEnabled val="1"/>
        </dgm:presLayoutVars>
      </dgm:prSet>
      <dgm:spPr/>
    </dgm:pt>
    <dgm:pt modelId="{E0D0607C-BF72-4BDD-AAC8-414A35193337}" type="pres">
      <dgm:prSet presAssocID="{FB758B22-F94B-4E10-B971-5D7DBB93DFDB}" presName="parTrans" presStyleLbl="sibTrans2D1" presStyleIdx="7" presStyleCnt="8"/>
      <dgm:spPr/>
    </dgm:pt>
    <dgm:pt modelId="{1CD168F1-F023-4956-B551-21B36DA9EB44}" type="pres">
      <dgm:prSet presAssocID="{FB758B22-F94B-4E10-B971-5D7DBB93DFDB}" presName="connectorText" presStyleLbl="sibTrans2D1" presStyleIdx="7" presStyleCnt="8"/>
      <dgm:spPr/>
    </dgm:pt>
    <dgm:pt modelId="{8BED02A2-5E61-4887-8C56-ACEE158EF98B}" type="pres">
      <dgm:prSet presAssocID="{65BF47F4-2EB2-416E-958D-AD17E4FDF0C1}" presName="node" presStyleLbl="node1" presStyleIdx="7" presStyleCnt="8" custScaleX="143811">
        <dgm:presLayoutVars>
          <dgm:bulletEnabled val="1"/>
        </dgm:presLayoutVars>
      </dgm:prSet>
      <dgm:spPr/>
    </dgm:pt>
  </dgm:ptLst>
  <dgm:cxnLst>
    <dgm:cxn modelId="{72BA1600-57E3-4A34-978F-B006819C7101}" type="presOf" srcId="{17B7FEBE-6B5F-46C5-93DA-B096DBCB1A42}" destId="{68C033DA-8A6F-4B7E-8A41-E7FB5D236DDD}" srcOrd="1" destOrd="0" presId="urn:microsoft.com/office/officeart/2005/8/layout/radial5"/>
    <dgm:cxn modelId="{FA7DF409-7E9E-49DB-A978-3D3C58B97C37}" srcId="{0A5E6474-405B-45FA-976E-28797C8DDCF8}" destId="{E0248077-0280-4ACC-AF7F-08EE94994A11}" srcOrd="0" destOrd="0" parTransId="{2B34CDDE-6A28-4EE8-A740-561DE0A3C723}" sibTransId="{F3F1F836-6B65-4D30-A2D9-C74243023661}"/>
    <dgm:cxn modelId="{A5BF310D-6FB0-457A-8C15-97CAED136C6A}" type="presOf" srcId="{6C401953-DBF2-43E3-AA44-1CE68F380265}" destId="{D83598CF-67ED-48DD-8EC1-0A03696E2EC7}" srcOrd="0" destOrd="0" presId="urn:microsoft.com/office/officeart/2005/8/layout/radial5"/>
    <dgm:cxn modelId="{E25DB814-911F-4DCB-B59A-1A70458DA863}" type="presOf" srcId="{FB758B22-F94B-4E10-B971-5D7DBB93DFDB}" destId="{E0D0607C-BF72-4BDD-AAC8-414A35193337}" srcOrd="0" destOrd="0" presId="urn:microsoft.com/office/officeart/2005/8/layout/radial5"/>
    <dgm:cxn modelId="{D825A823-6A4D-42A8-A50D-FD8E45339355}" type="presOf" srcId="{0C24F3BD-968C-454E-8432-A45C7C26B73F}" destId="{2A02B927-BE85-4E58-AA63-F048AB9AD180}" srcOrd="0" destOrd="0" presId="urn:microsoft.com/office/officeart/2005/8/layout/radial5"/>
    <dgm:cxn modelId="{1400D925-77AF-41A2-B220-626D260EC6B8}" srcId="{0A5E6474-405B-45FA-976E-28797C8DDCF8}" destId="{65BF47F4-2EB2-416E-958D-AD17E4FDF0C1}" srcOrd="7" destOrd="0" parTransId="{FB758B22-F94B-4E10-B971-5D7DBB93DFDB}" sibTransId="{B95682FB-6993-4EAC-AE1F-E811C128E632}"/>
    <dgm:cxn modelId="{D084D228-2A3D-4E00-9EAF-D26AC2C34DF7}" type="presOf" srcId="{EAD0C8EA-37C2-4560-8388-6FA3B76A8355}" destId="{8B43FC73-53F4-45F9-B33B-29407BC43FFB}" srcOrd="1" destOrd="0" presId="urn:microsoft.com/office/officeart/2005/8/layout/radial5"/>
    <dgm:cxn modelId="{72556F29-89DC-4DFD-A130-7C322B134485}" srcId="{730D7A78-D971-4184-B0CF-C83F5C909E97}" destId="{0A5E6474-405B-45FA-976E-28797C8DDCF8}" srcOrd="0" destOrd="0" parTransId="{D08CF653-9038-4B66-B4A5-CDBDDEBDFA36}" sibTransId="{D8F51195-18C2-441E-8B89-4FC28F1A7C7C}"/>
    <dgm:cxn modelId="{A5DC1D38-CE22-49D2-9067-18462FCFD514}" srcId="{0A5E6474-405B-45FA-976E-28797C8DDCF8}" destId="{60F9E955-CDBD-4052-B627-D12375B7C7FA}" srcOrd="6" destOrd="0" parTransId="{712A357C-B619-4978-9C15-0F6B8A617A20}" sibTransId="{FE69FA70-F44C-45D1-8532-395A73B3C098}"/>
    <dgm:cxn modelId="{7DF5183D-0C7A-4612-9495-CA1130D8F20F}" type="presOf" srcId="{EAD0C8EA-37C2-4560-8388-6FA3B76A8355}" destId="{D4A8393D-FCAB-4535-A484-3063674B30F8}" srcOrd="0" destOrd="0" presId="urn:microsoft.com/office/officeart/2005/8/layout/radial5"/>
    <dgm:cxn modelId="{5C5D473E-82A9-4F9F-B3DD-01C5EF45CC0B}" type="presOf" srcId="{1C7C89E5-702F-4E75-AA00-A0143EDE34BA}" destId="{143EFA2F-2E90-495E-BED2-8A27ECDC6D55}" srcOrd="0" destOrd="0" presId="urn:microsoft.com/office/officeart/2005/8/layout/radial5"/>
    <dgm:cxn modelId="{345C285F-E5E0-4966-95F8-D0FC98CEA16C}" type="presOf" srcId="{60F9E955-CDBD-4052-B627-D12375B7C7FA}" destId="{76629E0D-C801-4810-85A0-A26F9CC9E55A}" srcOrd="0" destOrd="0" presId="urn:microsoft.com/office/officeart/2005/8/layout/radial5"/>
    <dgm:cxn modelId="{A6BEFC60-01C5-4AB5-9F94-98E90C3B6361}" srcId="{0A5E6474-405B-45FA-976E-28797C8DDCF8}" destId="{0C24F3BD-968C-454E-8432-A45C7C26B73F}" srcOrd="4" destOrd="0" parTransId="{EAD0C8EA-37C2-4560-8388-6FA3B76A8355}" sibTransId="{E203919A-F301-4317-8693-87F0A2820898}"/>
    <dgm:cxn modelId="{AADED365-4EE8-435A-8DA2-4B821E488567}" srcId="{0A5E6474-405B-45FA-976E-28797C8DDCF8}" destId="{98A45A20-1352-4BB8-BADA-54B178327FE2}" srcOrd="5" destOrd="0" parTransId="{1C7C89E5-702F-4E75-AA00-A0143EDE34BA}" sibTransId="{9A8EEDAE-1F92-4A2F-8B60-0F8B35D19BD8}"/>
    <dgm:cxn modelId="{0E215A67-2DF3-4AFF-9221-516955DA7E6C}" type="presOf" srcId="{65BF47F4-2EB2-416E-958D-AD17E4FDF0C1}" destId="{8BED02A2-5E61-4887-8C56-ACEE158EF98B}" srcOrd="0" destOrd="0" presId="urn:microsoft.com/office/officeart/2005/8/layout/radial5"/>
    <dgm:cxn modelId="{1FA7B96D-9DCE-4F78-977E-BD2B10396B2C}" type="presOf" srcId="{FB758B22-F94B-4E10-B971-5D7DBB93DFDB}" destId="{1CD168F1-F023-4956-B551-21B36DA9EB44}" srcOrd="1" destOrd="0" presId="urn:microsoft.com/office/officeart/2005/8/layout/radial5"/>
    <dgm:cxn modelId="{125DF64D-9FE9-43CB-9596-D88F2F330828}" type="presOf" srcId="{0A5E6474-405B-45FA-976E-28797C8DDCF8}" destId="{F3DEF9C0-40A6-4515-9E12-8FBE23ED8772}" srcOrd="0" destOrd="0" presId="urn:microsoft.com/office/officeart/2005/8/layout/radial5"/>
    <dgm:cxn modelId="{3C434B72-C38F-4724-8346-5DCAE0076323}" type="presOf" srcId="{730D7A78-D971-4184-B0CF-C83F5C909E97}" destId="{DF38BB30-B578-41BC-AACB-716980257C04}" srcOrd="0" destOrd="0" presId="urn:microsoft.com/office/officeart/2005/8/layout/radial5"/>
    <dgm:cxn modelId="{C2ADAF53-9CB3-41BB-910E-83E5D63283A2}" type="presOf" srcId="{061C2082-FB77-4B48-9B8F-688D82B80616}" destId="{1A018D8E-CC3C-4FCC-81A0-A738991A6FB5}" srcOrd="0" destOrd="0" presId="urn:microsoft.com/office/officeart/2005/8/layout/radial5"/>
    <dgm:cxn modelId="{3F727554-8A40-4465-A13A-25D09E8F2CE9}" type="presOf" srcId="{811F0140-7BD0-418E-9ECF-B367EF2BF514}" destId="{D7582E13-7178-4AD2-A59B-2F61FB9C0B5F}" srcOrd="0" destOrd="0" presId="urn:microsoft.com/office/officeart/2005/8/layout/radial5"/>
    <dgm:cxn modelId="{8A956685-AEED-4735-8538-DF1E09A1FFA7}" type="presOf" srcId="{1C7C89E5-702F-4E75-AA00-A0143EDE34BA}" destId="{8D61AF40-8952-4B98-A1DD-F232D1ACA4EC}" srcOrd="1" destOrd="0" presId="urn:microsoft.com/office/officeart/2005/8/layout/radial5"/>
    <dgm:cxn modelId="{70FD1C86-4431-4508-B88D-01B21B087B96}" type="presOf" srcId="{6C401953-DBF2-43E3-AA44-1CE68F380265}" destId="{67246BE8-F5E2-4A15-B827-6ABA00D6DE2C}" srcOrd="1" destOrd="0" presId="urn:microsoft.com/office/officeart/2005/8/layout/radial5"/>
    <dgm:cxn modelId="{3F6C3F90-DA59-49C1-B2E2-BB51564DAE01}" type="presOf" srcId="{D497AD48-BD19-4E7E-A7F0-977A7ABF8ECC}" destId="{8893A01E-A505-43D1-9791-816512F0177A}" srcOrd="0" destOrd="0" presId="urn:microsoft.com/office/officeart/2005/8/layout/radial5"/>
    <dgm:cxn modelId="{F3676694-D0B2-4F2F-BD9E-C1C7EE176975}" type="presOf" srcId="{E0248077-0280-4ACC-AF7F-08EE94994A11}" destId="{76E408E9-37EB-48A7-9447-ADBC3AE73FC2}" srcOrd="0" destOrd="0" presId="urn:microsoft.com/office/officeart/2005/8/layout/radial5"/>
    <dgm:cxn modelId="{137DA9A5-8E51-4930-9350-6FEF97E8627E}" srcId="{0A5E6474-405B-45FA-976E-28797C8DDCF8}" destId="{D497AD48-BD19-4E7E-A7F0-977A7ABF8ECC}" srcOrd="3" destOrd="0" parTransId="{6C401953-DBF2-43E3-AA44-1CE68F380265}" sibTransId="{C3C83FA9-8DCB-4A3D-A870-E58CBB717C3B}"/>
    <dgm:cxn modelId="{86C0FAB1-3C55-4D34-968A-811074D5B7AD}" type="presOf" srcId="{2B34CDDE-6A28-4EE8-A740-561DE0A3C723}" destId="{CA43C555-3A84-473E-A56F-66E0E71B88A3}" srcOrd="1" destOrd="0" presId="urn:microsoft.com/office/officeart/2005/8/layout/radial5"/>
    <dgm:cxn modelId="{DF236EB3-8BF9-420A-9FEB-5D3504E769CB}" srcId="{0A5E6474-405B-45FA-976E-28797C8DDCF8}" destId="{3DA6C896-C704-4D65-B044-296950E2E437}" srcOrd="2" destOrd="0" parTransId="{17B7FEBE-6B5F-46C5-93DA-B096DBCB1A42}" sibTransId="{12A932FC-2440-4D6D-A498-1C1E29310584}"/>
    <dgm:cxn modelId="{DC5DC7BC-0358-4653-9261-2FC3D47EC9A1}" type="presOf" srcId="{061C2082-FB77-4B48-9B8F-688D82B80616}" destId="{6401B6A0-69CD-43E8-B58C-7B572F3D22FD}" srcOrd="1" destOrd="0" presId="urn:microsoft.com/office/officeart/2005/8/layout/radial5"/>
    <dgm:cxn modelId="{D336D6D9-C958-4FFF-A2CC-4CD19BC2C47B}" type="presOf" srcId="{2B34CDDE-6A28-4EE8-A740-561DE0A3C723}" destId="{C80B9051-844F-4FB6-8CE9-9C36127472EA}" srcOrd="0" destOrd="0" presId="urn:microsoft.com/office/officeart/2005/8/layout/radial5"/>
    <dgm:cxn modelId="{130119DF-FE21-4A42-8239-5A2CBF5F6B60}" type="presOf" srcId="{17B7FEBE-6B5F-46C5-93DA-B096DBCB1A42}" destId="{412F4AA0-FD04-4315-96D3-7A684B85728C}" srcOrd="0" destOrd="0" presId="urn:microsoft.com/office/officeart/2005/8/layout/radial5"/>
    <dgm:cxn modelId="{C49844E0-A0BE-40CB-9E17-B762F3DD8D3C}" srcId="{0A5E6474-405B-45FA-976E-28797C8DDCF8}" destId="{811F0140-7BD0-418E-9ECF-B367EF2BF514}" srcOrd="1" destOrd="0" parTransId="{061C2082-FB77-4B48-9B8F-688D82B80616}" sibTransId="{12F36964-FC94-49C1-8195-37B8AE880474}"/>
    <dgm:cxn modelId="{9A7D7DE4-6F2E-4CFC-9B45-3EB29822FDB0}" type="presOf" srcId="{712A357C-B619-4978-9C15-0F6B8A617A20}" destId="{87B7281F-75B7-4C6F-BE38-C72E78EDC7F7}" srcOrd="1" destOrd="0" presId="urn:microsoft.com/office/officeart/2005/8/layout/radial5"/>
    <dgm:cxn modelId="{809482F1-2EFD-4C5D-91CC-88A95E462587}" type="presOf" srcId="{3DA6C896-C704-4D65-B044-296950E2E437}" destId="{27CE61E4-4A3D-4DE2-9109-B07C1574D338}" srcOrd="0" destOrd="0" presId="urn:microsoft.com/office/officeart/2005/8/layout/radial5"/>
    <dgm:cxn modelId="{2CB9F4F4-AEB2-4719-969D-FBCF2518EF21}" type="presOf" srcId="{98A45A20-1352-4BB8-BADA-54B178327FE2}" destId="{7BBD7527-7420-4F76-B9D7-A2C12ED8EE0C}" srcOrd="0" destOrd="0" presId="urn:microsoft.com/office/officeart/2005/8/layout/radial5"/>
    <dgm:cxn modelId="{B1656DFD-9714-4889-8FDD-655B5C6515F8}" type="presOf" srcId="{712A357C-B619-4978-9C15-0F6B8A617A20}" destId="{B61B3F31-FC97-4057-916E-84023461CB91}" srcOrd="0" destOrd="0" presId="urn:microsoft.com/office/officeart/2005/8/layout/radial5"/>
    <dgm:cxn modelId="{9894A7A2-339B-4705-B643-7BEA1ADD32FB}" type="presParOf" srcId="{DF38BB30-B578-41BC-AACB-716980257C04}" destId="{F3DEF9C0-40A6-4515-9E12-8FBE23ED8772}" srcOrd="0" destOrd="0" presId="urn:microsoft.com/office/officeart/2005/8/layout/radial5"/>
    <dgm:cxn modelId="{EBD24249-75D9-40C5-94FC-55C19D3BA33A}" type="presParOf" srcId="{DF38BB30-B578-41BC-AACB-716980257C04}" destId="{C80B9051-844F-4FB6-8CE9-9C36127472EA}" srcOrd="1" destOrd="0" presId="urn:microsoft.com/office/officeart/2005/8/layout/radial5"/>
    <dgm:cxn modelId="{835C0A52-06DB-415C-8DF7-2C73BEE2CA94}" type="presParOf" srcId="{C80B9051-844F-4FB6-8CE9-9C36127472EA}" destId="{CA43C555-3A84-473E-A56F-66E0E71B88A3}" srcOrd="0" destOrd="0" presId="urn:microsoft.com/office/officeart/2005/8/layout/radial5"/>
    <dgm:cxn modelId="{A3B8503A-08D9-4637-804F-4A265AD09D66}" type="presParOf" srcId="{DF38BB30-B578-41BC-AACB-716980257C04}" destId="{76E408E9-37EB-48A7-9447-ADBC3AE73FC2}" srcOrd="2" destOrd="0" presId="urn:microsoft.com/office/officeart/2005/8/layout/radial5"/>
    <dgm:cxn modelId="{010E1096-0B74-41F5-8BFA-347B8BBA38BA}" type="presParOf" srcId="{DF38BB30-B578-41BC-AACB-716980257C04}" destId="{1A018D8E-CC3C-4FCC-81A0-A738991A6FB5}" srcOrd="3" destOrd="0" presId="urn:microsoft.com/office/officeart/2005/8/layout/radial5"/>
    <dgm:cxn modelId="{F2B80900-B8F4-4854-9B91-71A10530CCD7}" type="presParOf" srcId="{1A018D8E-CC3C-4FCC-81A0-A738991A6FB5}" destId="{6401B6A0-69CD-43E8-B58C-7B572F3D22FD}" srcOrd="0" destOrd="0" presId="urn:microsoft.com/office/officeart/2005/8/layout/radial5"/>
    <dgm:cxn modelId="{F15D6E36-DC51-4123-B627-CE32B0B2AF49}" type="presParOf" srcId="{DF38BB30-B578-41BC-AACB-716980257C04}" destId="{D7582E13-7178-4AD2-A59B-2F61FB9C0B5F}" srcOrd="4" destOrd="0" presId="urn:microsoft.com/office/officeart/2005/8/layout/radial5"/>
    <dgm:cxn modelId="{639DBF99-34DB-4EB1-8F21-B87123EE6317}" type="presParOf" srcId="{DF38BB30-B578-41BC-AACB-716980257C04}" destId="{412F4AA0-FD04-4315-96D3-7A684B85728C}" srcOrd="5" destOrd="0" presId="urn:microsoft.com/office/officeart/2005/8/layout/radial5"/>
    <dgm:cxn modelId="{F7A5AE4F-D1AD-4478-9A14-FBA78658E648}" type="presParOf" srcId="{412F4AA0-FD04-4315-96D3-7A684B85728C}" destId="{68C033DA-8A6F-4B7E-8A41-E7FB5D236DDD}" srcOrd="0" destOrd="0" presId="urn:microsoft.com/office/officeart/2005/8/layout/radial5"/>
    <dgm:cxn modelId="{BF06FB9D-E920-48B5-B748-D96C0DCCDFE4}" type="presParOf" srcId="{DF38BB30-B578-41BC-AACB-716980257C04}" destId="{27CE61E4-4A3D-4DE2-9109-B07C1574D338}" srcOrd="6" destOrd="0" presId="urn:microsoft.com/office/officeart/2005/8/layout/radial5"/>
    <dgm:cxn modelId="{211C76E6-1194-4223-A069-26CBA7306181}" type="presParOf" srcId="{DF38BB30-B578-41BC-AACB-716980257C04}" destId="{D83598CF-67ED-48DD-8EC1-0A03696E2EC7}" srcOrd="7" destOrd="0" presId="urn:microsoft.com/office/officeart/2005/8/layout/radial5"/>
    <dgm:cxn modelId="{10362EFE-E9EC-420C-824E-05DB9D7B8281}" type="presParOf" srcId="{D83598CF-67ED-48DD-8EC1-0A03696E2EC7}" destId="{67246BE8-F5E2-4A15-B827-6ABA00D6DE2C}" srcOrd="0" destOrd="0" presId="urn:microsoft.com/office/officeart/2005/8/layout/radial5"/>
    <dgm:cxn modelId="{97F4D505-FF54-416D-90D9-A80A26773F85}" type="presParOf" srcId="{DF38BB30-B578-41BC-AACB-716980257C04}" destId="{8893A01E-A505-43D1-9791-816512F0177A}" srcOrd="8" destOrd="0" presId="urn:microsoft.com/office/officeart/2005/8/layout/radial5"/>
    <dgm:cxn modelId="{2C373761-5AE4-4E39-8ACE-7547A458EFDC}" type="presParOf" srcId="{DF38BB30-B578-41BC-AACB-716980257C04}" destId="{D4A8393D-FCAB-4535-A484-3063674B30F8}" srcOrd="9" destOrd="0" presId="urn:microsoft.com/office/officeart/2005/8/layout/radial5"/>
    <dgm:cxn modelId="{303AA9C8-26C9-48E3-908C-EFC912AF4B80}" type="presParOf" srcId="{D4A8393D-FCAB-4535-A484-3063674B30F8}" destId="{8B43FC73-53F4-45F9-B33B-29407BC43FFB}" srcOrd="0" destOrd="0" presId="urn:microsoft.com/office/officeart/2005/8/layout/radial5"/>
    <dgm:cxn modelId="{AA6CF039-8896-4050-826C-E382EEEA3197}" type="presParOf" srcId="{DF38BB30-B578-41BC-AACB-716980257C04}" destId="{2A02B927-BE85-4E58-AA63-F048AB9AD180}" srcOrd="10" destOrd="0" presId="urn:microsoft.com/office/officeart/2005/8/layout/radial5"/>
    <dgm:cxn modelId="{43F3ED5A-D4A1-455E-B1CD-326194ED80AD}" type="presParOf" srcId="{DF38BB30-B578-41BC-AACB-716980257C04}" destId="{143EFA2F-2E90-495E-BED2-8A27ECDC6D55}" srcOrd="11" destOrd="0" presId="urn:microsoft.com/office/officeart/2005/8/layout/radial5"/>
    <dgm:cxn modelId="{BD9F6BCC-C2D7-4067-916B-DAB98AE0DEB0}" type="presParOf" srcId="{143EFA2F-2E90-495E-BED2-8A27ECDC6D55}" destId="{8D61AF40-8952-4B98-A1DD-F232D1ACA4EC}" srcOrd="0" destOrd="0" presId="urn:microsoft.com/office/officeart/2005/8/layout/radial5"/>
    <dgm:cxn modelId="{9E47E53B-5A2A-47BA-A0B2-786DF5E8C81E}" type="presParOf" srcId="{DF38BB30-B578-41BC-AACB-716980257C04}" destId="{7BBD7527-7420-4F76-B9D7-A2C12ED8EE0C}" srcOrd="12" destOrd="0" presId="urn:microsoft.com/office/officeart/2005/8/layout/radial5"/>
    <dgm:cxn modelId="{6C40BDAD-1177-4261-8223-089AF26F4730}" type="presParOf" srcId="{DF38BB30-B578-41BC-AACB-716980257C04}" destId="{B61B3F31-FC97-4057-916E-84023461CB91}" srcOrd="13" destOrd="0" presId="urn:microsoft.com/office/officeart/2005/8/layout/radial5"/>
    <dgm:cxn modelId="{4B5AF63F-05AC-46E1-93AD-1EA1920A699F}" type="presParOf" srcId="{B61B3F31-FC97-4057-916E-84023461CB91}" destId="{87B7281F-75B7-4C6F-BE38-C72E78EDC7F7}" srcOrd="0" destOrd="0" presId="urn:microsoft.com/office/officeart/2005/8/layout/radial5"/>
    <dgm:cxn modelId="{5F024EF9-A3D7-4008-A594-7FC7B260B582}" type="presParOf" srcId="{DF38BB30-B578-41BC-AACB-716980257C04}" destId="{76629E0D-C801-4810-85A0-A26F9CC9E55A}" srcOrd="14" destOrd="0" presId="urn:microsoft.com/office/officeart/2005/8/layout/radial5"/>
    <dgm:cxn modelId="{B4FCE795-5225-4056-A292-22C908C1CE00}" type="presParOf" srcId="{DF38BB30-B578-41BC-AACB-716980257C04}" destId="{E0D0607C-BF72-4BDD-AAC8-414A35193337}" srcOrd="15" destOrd="0" presId="urn:microsoft.com/office/officeart/2005/8/layout/radial5"/>
    <dgm:cxn modelId="{717BE257-6FBF-467A-BA49-FB5CCE06BD0D}" type="presParOf" srcId="{E0D0607C-BF72-4BDD-AAC8-414A35193337}" destId="{1CD168F1-F023-4956-B551-21B36DA9EB44}" srcOrd="0" destOrd="0" presId="urn:microsoft.com/office/officeart/2005/8/layout/radial5"/>
    <dgm:cxn modelId="{A9ECFEFB-AE71-4B35-AA66-B0D3E13F0316}" type="presParOf" srcId="{DF38BB30-B578-41BC-AACB-716980257C04}" destId="{8BED02A2-5E61-4887-8C56-ACEE158EF98B}"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B474C-1D7E-4685-BA4D-294BE09941CC}">
      <dsp:nvSpPr>
        <dsp:cNvPr id="0" name=""/>
        <dsp:cNvSpPr/>
      </dsp:nvSpPr>
      <dsp:spPr>
        <a:xfrm rot="2581861">
          <a:off x="1919186" y="3721625"/>
          <a:ext cx="657758" cy="66445"/>
        </a:xfrm>
        <a:custGeom>
          <a:avLst/>
          <a:gdLst/>
          <a:ahLst/>
          <a:cxnLst/>
          <a:rect l="0" t="0" r="0" b="0"/>
          <a:pathLst>
            <a:path>
              <a:moveTo>
                <a:pt x="0" y="33222"/>
              </a:moveTo>
              <a:lnTo>
                <a:pt x="657758" y="332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008045-E7F6-48FD-8DAE-90BD62899DC7}">
      <dsp:nvSpPr>
        <dsp:cNvPr id="0" name=""/>
        <dsp:cNvSpPr/>
      </dsp:nvSpPr>
      <dsp:spPr>
        <a:xfrm>
          <a:off x="2007660" y="2672055"/>
          <a:ext cx="735982" cy="66445"/>
        </a:xfrm>
        <a:custGeom>
          <a:avLst/>
          <a:gdLst/>
          <a:ahLst/>
          <a:cxnLst/>
          <a:rect l="0" t="0" r="0" b="0"/>
          <a:pathLst>
            <a:path>
              <a:moveTo>
                <a:pt x="0" y="33222"/>
              </a:moveTo>
              <a:lnTo>
                <a:pt x="735982" y="332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C979D7-C62F-49FC-9B30-866A909F066C}">
      <dsp:nvSpPr>
        <dsp:cNvPr id="0" name=""/>
        <dsp:cNvSpPr/>
      </dsp:nvSpPr>
      <dsp:spPr>
        <a:xfrm rot="19063676">
          <a:off x="1894118" y="1574853"/>
          <a:ext cx="873264" cy="66445"/>
        </a:xfrm>
        <a:custGeom>
          <a:avLst/>
          <a:gdLst/>
          <a:ahLst/>
          <a:cxnLst/>
          <a:rect l="0" t="0" r="0" b="0"/>
          <a:pathLst>
            <a:path>
              <a:moveTo>
                <a:pt x="0" y="33222"/>
              </a:moveTo>
              <a:lnTo>
                <a:pt x="873264" y="332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145BFD-1E85-4660-8689-0921737C28A9}">
      <dsp:nvSpPr>
        <dsp:cNvPr id="0" name=""/>
        <dsp:cNvSpPr/>
      </dsp:nvSpPr>
      <dsp:spPr>
        <a:xfrm>
          <a:off x="-138954" y="1456756"/>
          <a:ext cx="2525429" cy="25254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61A8C-2F2B-4704-B5E6-0EDB17A78158}">
      <dsp:nvSpPr>
        <dsp:cNvPr id="0" name=""/>
        <dsp:cNvSpPr/>
      </dsp:nvSpPr>
      <dsp:spPr>
        <a:xfrm>
          <a:off x="2379764" y="148878"/>
          <a:ext cx="1643376" cy="133539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Skills</a:t>
          </a:r>
          <a:endParaRPr lang="en-CA" sz="2100" kern="1200" dirty="0"/>
        </a:p>
      </dsp:txBody>
      <dsp:txXfrm>
        <a:off x="2620431" y="344441"/>
        <a:ext cx="1162042" cy="944264"/>
      </dsp:txXfrm>
    </dsp:sp>
    <dsp:sp modelId="{358BFF8C-68F2-4454-819F-F291CA0607E4}">
      <dsp:nvSpPr>
        <dsp:cNvPr id="0" name=""/>
        <dsp:cNvSpPr/>
      </dsp:nvSpPr>
      <dsp:spPr>
        <a:xfrm>
          <a:off x="2743643" y="1886233"/>
          <a:ext cx="1862494" cy="163808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Stories</a:t>
          </a:r>
          <a:endParaRPr lang="en-CA" sz="2100" kern="1200" dirty="0"/>
        </a:p>
      </dsp:txBody>
      <dsp:txXfrm>
        <a:off x="3016399" y="2126126"/>
        <a:ext cx="1316982" cy="1158303"/>
      </dsp:txXfrm>
    </dsp:sp>
    <dsp:sp modelId="{149C1DF4-CE23-4DF5-A4D7-73889C5D5EE7}">
      <dsp:nvSpPr>
        <dsp:cNvPr id="0" name=""/>
        <dsp:cNvSpPr/>
      </dsp:nvSpPr>
      <dsp:spPr>
        <a:xfrm>
          <a:off x="2276382" y="3674100"/>
          <a:ext cx="1699164" cy="180058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Strategies</a:t>
          </a:r>
          <a:endParaRPr lang="en-CA" sz="2100" kern="1200" dirty="0"/>
        </a:p>
      </dsp:txBody>
      <dsp:txXfrm>
        <a:off x="2525219" y="3937789"/>
        <a:ext cx="1201490" cy="1273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C85DF-512A-43E7-849C-954DC3263954}">
      <dsp:nvSpPr>
        <dsp:cNvPr id="0" name=""/>
        <dsp:cNvSpPr/>
      </dsp:nvSpPr>
      <dsp:spPr>
        <a:xfrm>
          <a:off x="0" y="1655"/>
          <a:ext cx="10245436" cy="838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96FA49-A8FF-40D8-9647-BBE37A5E736C}">
      <dsp:nvSpPr>
        <dsp:cNvPr id="0" name=""/>
        <dsp:cNvSpPr/>
      </dsp:nvSpPr>
      <dsp:spPr>
        <a:xfrm>
          <a:off x="253758" y="190401"/>
          <a:ext cx="461378" cy="461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D1C0D-6EC3-48FD-8786-B066766D80FB}">
      <dsp:nvSpPr>
        <dsp:cNvPr id="0" name=""/>
        <dsp:cNvSpPr/>
      </dsp:nvSpPr>
      <dsp:spPr>
        <a:xfrm>
          <a:off x="968895" y="1655"/>
          <a:ext cx="9276540" cy="83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80" tIns="88780" rIns="88780" bIns="88780" numCol="1" spcCol="1270" anchor="ctr" anchorCtr="0">
          <a:noAutofit/>
        </a:bodyPr>
        <a:lstStyle/>
        <a:p>
          <a:pPr marL="0" lvl="0" indent="0" algn="l" defTabSz="977900">
            <a:lnSpc>
              <a:spcPct val="100000"/>
            </a:lnSpc>
            <a:spcBef>
              <a:spcPct val="0"/>
            </a:spcBef>
            <a:spcAft>
              <a:spcPct val="35000"/>
            </a:spcAft>
            <a:buNone/>
          </a:pPr>
          <a:r>
            <a:rPr lang="en-US" sz="2200" kern="1200"/>
            <a:t>Basic digital skills </a:t>
          </a:r>
        </a:p>
      </dsp:txBody>
      <dsp:txXfrm>
        <a:off x="968895" y="1655"/>
        <a:ext cx="9276540" cy="838870"/>
      </dsp:txXfrm>
    </dsp:sp>
    <dsp:sp modelId="{EFB572CF-D6F8-4518-BB84-E591D7E022F5}">
      <dsp:nvSpPr>
        <dsp:cNvPr id="0" name=""/>
        <dsp:cNvSpPr/>
      </dsp:nvSpPr>
      <dsp:spPr>
        <a:xfrm>
          <a:off x="0" y="1050243"/>
          <a:ext cx="10245436" cy="838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5B93F7-BFEF-48EA-A5A6-59627D2E9432}">
      <dsp:nvSpPr>
        <dsp:cNvPr id="0" name=""/>
        <dsp:cNvSpPr/>
      </dsp:nvSpPr>
      <dsp:spPr>
        <a:xfrm>
          <a:off x="253758" y="1238989"/>
          <a:ext cx="461378" cy="461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0168B-D0B5-4472-A537-2525DE8C3BE4}">
      <dsp:nvSpPr>
        <dsp:cNvPr id="0" name=""/>
        <dsp:cNvSpPr/>
      </dsp:nvSpPr>
      <dsp:spPr>
        <a:xfrm>
          <a:off x="968895" y="1050243"/>
          <a:ext cx="9276540" cy="83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80" tIns="88780" rIns="88780" bIns="88780" numCol="1" spcCol="1270" anchor="ctr" anchorCtr="0">
          <a:noAutofit/>
        </a:bodyPr>
        <a:lstStyle/>
        <a:p>
          <a:pPr marL="0" lvl="0" indent="0" algn="l" defTabSz="977900">
            <a:lnSpc>
              <a:spcPct val="100000"/>
            </a:lnSpc>
            <a:spcBef>
              <a:spcPct val="0"/>
            </a:spcBef>
            <a:spcAft>
              <a:spcPct val="35000"/>
            </a:spcAft>
            <a:buNone/>
          </a:pPr>
          <a:r>
            <a:rPr lang="en-US" sz="2200" kern="1200"/>
            <a:t>The pedagogical application of digital technologies </a:t>
          </a:r>
        </a:p>
      </dsp:txBody>
      <dsp:txXfrm>
        <a:off x="968895" y="1050243"/>
        <a:ext cx="9276540" cy="838870"/>
      </dsp:txXfrm>
    </dsp:sp>
    <dsp:sp modelId="{768F627B-749F-4447-A33C-2DE18E3E8396}">
      <dsp:nvSpPr>
        <dsp:cNvPr id="0" name=""/>
        <dsp:cNvSpPr/>
      </dsp:nvSpPr>
      <dsp:spPr>
        <a:xfrm>
          <a:off x="0" y="2098831"/>
          <a:ext cx="10245436" cy="838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820DC7-4F76-4B05-B10A-649F908F8068}">
      <dsp:nvSpPr>
        <dsp:cNvPr id="0" name=""/>
        <dsp:cNvSpPr/>
      </dsp:nvSpPr>
      <dsp:spPr>
        <a:xfrm>
          <a:off x="253758" y="2287577"/>
          <a:ext cx="461378" cy="4613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23AF4-B309-4F00-91BA-326300297FF8}">
      <dsp:nvSpPr>
        <dsp:cNvPr id="0" name=""/>
        <dsp:cNvSpPr/>
      </dsp:nvSpPr>
      <dsp:spPr>
        <a:xfrm>
          <a:off x="968895" y="2098831"/>
          <a:ext cx="9276540" cy="83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80" tIns="88780" rIns="88780" bIns="88780" numCol="1" spcCol="1270" anchor="ctr" anchorCtr="0">
          <a:noAutofit/>
        </a:bodyPr>
        <a:lstStyle/>
        <a:p>
          <a:pPr marL="0" lvl="0" indent="0" algn="l" defTabSz="977900">
            <a:lnSpc>
              <a:spcPct val="100000"/>
            </a:lnSpc>
            <a:spcBef>
              <a:spcPct val="0"/>
            </a:spcBef>
            <a:spcAft>
              <a:spcPct val="35000"/>
            </a:spcAft>
            <a:buNone/>
          </a:pPr>
          <a:r>
            <a:rPr lang="en-US" sz="2200" kern="1200"/>
            <a:t>The use of technology for continuous professional development </a:t>
          </a:r>
        </a:p>
      </dsp:txBody>
      <dsp:txXfrm>
        <a:off x="968895" y="2098831"/>
        <a:ext cx="9276540" cy="838870"/>
      </dsp:txXfrm>
    </dsp:sp>
    <dsp:sp modelId="{858AC94B-72DF-495D-9D15-3FFABA1530F2}">
      <dsp:nvSpPr>
        <dsp:cNvPr id="0" name=""/>
        <dsp:cNvSpPr/>
      </dsp:nvSpPr>
      <dsp:spPr>
        <a:xfrm>
          <a:off x="0" y="3147419"/>
          <a:ext cx="10245436" cy="838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6FE2B9-2D61-4D0F-9066-56875A779845}">
      <dsp:nvSpPr>
        <dsp:cNvPr id="0" name=""/>
        <dsp:cNvSpPr/>
      </dsp:nvSpPr>
      <dsp:spPr>
        <a:xfrm>
          <a:off x="253758" y="3336165"/>
          <a:ext cx="461378" cy="4613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F6736-F59F-48D0-87C8-E040C6C90AE7}">
      <dsp:nvSpPr>
        <dsp:cNvPr id="0" name=""/>
        <dsp:cNvSpPr/>
      </dsp:nvSpPr>
      <dsp:spPr>
        <a:xfrm>
          <a:off x="968895" y="3147419"/>
          <a:ext cx="9276540" cy="83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80" tIns="88780" rIns="88780" bIns="88780" numCol="1" spcCol="1270" anchor="ctr" anchorCtr="0">
          <a:noAutofit/>
        </a:bodyPr>
        <a:lstStyle/>
        <a:p>
          <a:pPr marL="0" lvl="0" indent="0" algn="l" defTabSz="977900">
            <a:lnSpc>
              <a:spcPct val="100000"/>
            </a:lnSpc>
            <a:spcBef>
              <a:spcPct val="0"/>
            </a:spcBef>
            <a:spcAft>
              <a:spcPct val="35000"/>
            </a:spcAft>
            <a:buNone/>
          </a:pPr>
          <a:r>
            <a:rPr lang="en-US" sz="2200" kern="1200"/>
            <a:t>The ability to further digital competencies for university students</a:t>
          </a:r>
        </a:p>
      </dsp:txBody>
      <dsp:txXfrm>
        <a:off x="968895" y="3147419"/>
        <a:ext cx="9276540" cy="838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EF9C0-40A6-4515-9E12-8FBE23ED8772}">
      <dsp:nvSpPr>
        <dsp:cNvPr id="0" name=""/>
        <dsp:cNvSpPr/>
      </dsp:nvSpPr>
      <dsp:spPr>
        <a:xfrm>
          <a:off x="5013152" y="2572309"/>
          <a:ext cx="1713381" cy="1713381"/>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ysClr val="window" lastClr="FFFFFF"/>
              </a:solidFill>
              <a:latin typeface="Calibri" panose="020F0502020204030204"/>
              <a:ea typeface="+mn-ea"/>
              <a:cs typeface="+mn-cs"/>
            </a:rPr>
            <a:t>BC Holistic Digital Literacy</a:t>
          </a:r>
          <a:endParaRPr lang="en-CA" sz="1800" b="1" kern="1200">
            <a:solidFill>
              <a:sysClr val="window" lastClr="FFFFFF"/>
            </a:solidFill>
            <a:latin typeface="Calibri" panose="020F0502020204030204"/>
            <a:ea typeface="+mn-ea"/>
            <a:cs typeface="+mn-cs"/>
          </a:endParaRPr>
        </a:p>
      </dsp:txBody>
      <dsp:txXfrm>
        <a:off x="5264071" y="2823228"/>
        <a:ext cx="1211543" cy="1211543"/>
      </dsp:txXfrm>
    </dsp:sp>
    <dsp:sp modelId="{C80B9051-844F-4FB6-8CE9-9C36127472EA}">
      <dsp:nvSpPr>
        <dsp:cNvPr id="0" name=""/>
        <dsp:cNvSpPr/>
      </dsp:nvSpPr>
      <dsp:spPr>
        <a:xfrm rot="16200000">
          <a:off x="5601723" y="1787461"/>
          <a:ext cx="536239"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a:off x="5682159" y="1985552"/>
        <a:ext cx="375367" cy="352965"/>
      </dsp:txXfrm>
    </dsp:sp>
    <dsp:sp modelId="{76E408E9-37EB-48A7-9447-ADBC3AE73FC2}">
      <dsp:nvSpPr>
        <dsp:cNvPr id="0" name=""/>
        <dsp:cNvSpPr/>
      </dsp:nvSpPr>
      <dsp:spPr>
        <a:xfrm>
          <a:off x="4783991" y="3335"/>
          <a:ext cx="2171703"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Ethical and Legal Considerations</a:t>
          </a:r>
          <a:endParaRPr lang="en-CA" sz="1800" kern="1200">
            <a:solidFill>
              <a:sysClr val="window" lastClr="FFFFFF"/>
            </a:solidFill>
            <a:latin typeface="Calibri" panose="020F0502020204030204"/>
            <a:ea typeface="+mn-ea"/>
            <a:cs typeface="+mn-cs"/>
          </a:endParaRPr>
        </a:p>
      </dsp:txBody>
      <dsp:txXfrm>
        <a:off x="5102030" y="231382"/>
        <a:ext cx="1535625" cy="1101106"/>
      </dsp:txXfrm>
    </dsp:sp>
    <dsp:sp modelId="{1A018D8E-CC3C-4FCC-81A0-A738991A6FB5}">
      <dsp:nvSpPr>
        <dsp:cNvPr id="0" name=""/>
        <dsp:cNvSpPr/>
      </dsp:nvSpPr>
      <dsp:spPr>
        <a:xfrm rot="18900000">
          <a:off x="6549129" y="2205646"/>
          <a:ext cx="499859"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a:off x="6571090" y="2376319"/>
        <a:ext cx="349901" cy="352965"/>
      </dsp:txXfrm>
    </dsp:sp>
    <dsp:sp modelId="{D7582E13-7178-4AD2-A59B-2F61FB9C0B5F}">
      <dsp:nvSpPr>
        <dsp:cNvPr id="0" name=""/>
        <dsp:cNvSpPr/>
      </dsp:nvSpPr>
      <dsp:spPr>
        <a:xfrm>
          <a:off x="6803635" y="778642"/>
          <a:ext cx="1875928"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Digital Scholarship </a:t>
          </a:r>
          <a:endParaRPr lang="en-CA" sz="1800" kern="1200">
            <a:solidFill>
              <a:sysClr val="window" lastClr="FFFFFF"/>
            </a:solidFill>
            <a:latin typeface="Calibri" panose="020F0502020204030204"/>
            <a:ea typeface="+mn-ea"/>
            <a:cs typeface="+mn-cs"/>
          </a:endParaRPr>
        </a:p>
      </dsp:txBody>
      <dsp:txXfrm>
        <a:off x="7078358" y="1006689"/>
        <a:ext cx="1326482" cy="1101106"/>
      </dsp:txXfrm>
    </dsp:sp>
    <dsp:sp modelId="{412F4AA0-FD04-4315-96D3-7A684B85728C}">
      <dsp:nvSpPr>
        <dsp:cNvPr id="0" name=""/>
        <dsp:cNvSpPr/>
      </dsp:nvSpPr>
      <dsp:spPr>
        <a:xfrm>
          <a:off x="6915850" y="3134862"/>
          <a:ext cx="456080"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a:off x="6915850" y="3252517"/>
        <a:ext cx="319256" cy="352965"/>
      </dsp:txXfrm>
    </dsp:sp>
    <dsp:sp modelId="{27CE61E4-4A3D-4DE2-9109-B07C1574D338}">
      <dsp:nvSpPr>
        <dsp:cNvPr id="0" name=""/>
        <dsp:cNvSpPr/>
      </dsp:nvSpPr>
      <dsp:spPr>
        <a:xfrm>
          <a:off x="7587063" y="2650399"/>
          <a:ext cx="1859687"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Community-based Learning</a:t>
          </a:r>
          <a:endParaRPr lang="en-CA" sz="1800" kern="1200">
            <a:solidFill>
              <a:sysClr val="window" lastClr="FFFFFF"/>
            </a:solidFill>
            <a:latin typeface="Calibri" panose="020F0502020204030204"/>
            <a:ea typeface="+mn-ea"/>
            <a:cs typeface="+mn-cs"/>
          </a:endParaRPr>
        </a:p>
      </dsp:txBody>
      <dsp:txXfrm>
        <a:off x="7859408" y="2878446"/>
        <a:ext cx="1314997" cy="1101106"/>
      </dsp:txXfrm>
    </dsp:sp>
    <dsp:sp modelId="{D83598CF-67ED-48DD-8EC1-0A03696E2EC7}">
      <dsp:nvSpPr>
        <dsp:cNvPr id="0" name=""/>
        <dsp:cNvSpPr/>
      </dsp:nvSpPr>
      <dsp:spPr>
        <a:xfrm rot="2700000">
          <a:off x="6554479" y="4087618"/>
          <a:ext cx="536239"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a:off x="6578038" y="4148396"/>
        <a:ext cx="375367" cy="352965"/>
      </dsp:txXfrm>
    </dsp:sp>
    <dsp:sp modelId="{8893A01E-A505-43D1-9791-816512F0177A}">
      <dsp:nvSpPr>
        <dsp:cNvPr id="0" name=""/>
        <dsp:cNvSpPr/>
      </dsp:nvSpPr>
      <dsp:spPr>
        <a:xfrm>
          <a:off x="6962999" y="4522156"/>
          <a:ext cx="1557200"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Digital Wellbeing</a:t>
          </a:r>
          <a:endParaRPr lang="en-CA" sz="1800" kern="1200">
            <a:solidFill>
              <a:sysClr val="window" lastClr="FFFFFF"/>
            </a:solidFill>
            <a:latin typeface="Calibri" panose="020F0502020204030204"/>
            <a:ea typeface="+mn-ea"/>
            <a:cs typeface="+mn-cs"/>
          </a:endParaRPr>
        </a:p>
      </dsp:txBody>
      <dsp:txXfrm>
        <a:off x="7191046" y="4750203"/>
        <a:ext cx="1101106" cy="1101106"/>
      </dsp:txXfrm>
    </dsp:sp>
    <dsp:sp modelId="{D4A8393D-FCAB-4535-A484-3063674B30F8}">
      <dsp:nvSpPr>
        <dsp:cNvPr id="0" name=""/>
        <dsp:cNvSpPr/>
      </dsp:nvSpPr>
      <dsp:spPr>
        <a:xfrm rot="5400000">
          <a:off x="5601723" y="4482262"/>
          <a:ext cx="536239"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a:off x="5682159" y="4519481"/>
        <a:ext cx="375367" cy="352965"/>
      </dsp:txXfrm>
    </dsp:sp>
    <dsp:sp modelId="{2A02B927-BE85-4E58-AA63-F048AB9AD180}">
      <dsp:nvSpPr>
        <dsp:cNvPr id="0" name=""/>
        <dsp:cNvSpPr/>
      </dsp:nvSpPr>
      <dsp:spPr>
        <a:xfrm>
          <a:off x="4798979" y="5297463"/>
          <a:ext cx="2141727"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Information Literacy</a:t>
          </a:r>
          <a:endParaRPr lang="en-CA" sz="1800" kern="1200">
            <a:solidFill>
              <a:sysClr val="window" lastClr="FFFFFF"/>
            </a:solidFill>
            <a:latin typeface="Calibri" panose="020F0502020204030204"/>
            <a:ea typeface="+mn-ea"/>
            <a:cs typeface="+mn-cs"/>
          </a:endParaRPr>
        </a:p>
      </dsp:txBody>
      <dsp:txXfrm>
        <a:off x="5112628" y="5525510"/>
        <a:ext cx="1514429" cy="1101106"/>
      </dsp:txXfrm>
    </dsp:sp>
    <dsp:sp modelId="{143EFA2F-2E90-495E-BED2-8A27ECDC6D55}">
      <dsp:nvSpPr>
        <dsp:cNvPr id="0" name=""/>
        <dsp:cNvSpPr/>
      </dsp:nvSpPr>
      <dsp:spPr>
        <a:xfrm rot="8100000">
          <a:off x="4648967" y="4087618"/>
          <a:ext cx="536239"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rot="10800000">
        <a:off x="4786280" y="4148396"/>
        <a:ext cx="375367" cy="352965"/>
      </dsp:txXfrm>
    </dsp:sp>
    <dsp:sp modelId="{7BBD7527-7420-4F76-B9D7-A2C12ED8EE0C}">
      <dsp:nvSpPr>
        <dsp:cNvPr id="0" name=""/>
        <dsp:cNvSpPr/>
      </dsp:nvSpPr>
      <dsp:spPr>
        <a:xfrm>
          <a:off x="3219486" y="4522156"/>
          <a:ext cx="1557200"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Technology Supports </a:t>
          </a:r>
          <a:endParaRPr lang="en-CA" sz="1800" kern="1200">
            <a:solidFill>
              <a:sysClr val="window" lastClr="FFFFFF"/>
            </a:solidFill>
            <a:latin typeface="Calibri" panose="020F0502020204030204"/>
            <a:ea typeface="+mn-ea"/>
            <a:cs typeface="+mn-cs"/>
          </a:endParaRPr>
        </a:p>
      </dsp:txBody>
      <dsp:txXfrm>
        <a:off x="3447533" y="4750203"/>
        <a:ext cx="1101106" cy="1101106"/>
      </dsp:txXfrm>
    </dsp:sp>
    <dsp:sp modelId="{B61B3F31-FC97-4057-916E-84023461CB91}">
      <dsp:nvSpPr>
        <dsp:cNvPr id="0" name=""/>
        <dsp:cNvSpPr/>
      </dsp:nvSpPr>
      <dsp:spPr>
        <a:xfrm rot="10800000">
          <a:off x="4254323" y="3134862"/>
          <a:ext cx="536239"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rot="10800000">
        <a:off x="4415195" y="3252517"/>
        <a:ext cx="375367" cy="352965"/>
      </dsp:txXfrm>
    </dsp:sp>
    <dsp:sp modelId="{76629E0D-C801-4810-85A0-A26F9CC9E55A}">
      <dsp:nvSpPr>
        <dsp:cNvPr id="0" name=""/>
        <dsp:cNvSpPr/>
      </dsp:nvSpPr>
      <dsp:spPr>
        <a:xfrm>
          <a:off x="2444179" y="2650399"/>
          <a:ext cx="1557200"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Creation and Curation</a:t>
          </a:r>
          <a:endParaRPr lang="en-CA" sz="1800" kern="1200">
            <a:solidFill>
              <a:sysClr val="window" lastClr="FFFFFF"/>
            </a:solidFill>
            <a:latin typeface="Calibri" panose="020F0502020204030204"/>
            <a:ea typeface="+mn-ea"/>
            <a:cs typeface="+mn-cs"/>
          </a:endParaRPr>
        </a:p>
      </dsp:txBody>
      <dsp:txXfrm>
        <a:off x="2672226" y="2878446"/>
        <a:ext cx="1101106" cy="1101106"/>
      </dsp:txXfrm>
    </dsp:sp>
    <dsp:sp modelId="{E0D0607C-BF72-4BDD-AAC8-414A35193337}">
      <dsp:nvSpPr>
        <dsp:cNvPr id="0" name=""/>
        <dsp:cNvSpPr/>
      </dsp:nvSpPr>
      <dsp:spPr>
        <a:xfrm rot="13500000">
          <a:off x="4725222" y="2225121"/>
          <a:ext cx="469761" cy="588275"/>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solidFill>
              <a:sysClr val="window" lastClr="FFFFFF"/>
            </a:solidFill>
            <a:latin typeface="Calibri" panose="020F0502020204030204"/>
            <a:ea typeface="+mn-ea"/>
            <a:cs typeface="+mn-cs"/>
          </a:endParaRPr>
        </a:p>
      </dsp:txBody>
      <dsp:txXfrm rot="10800000">
        <a:off x="4845512" y="2392602"/>
        <a:ext cx="328833" cy="352965"/>
      </dsp:txXfrm>
    </dsp:sp>
    <dsp:sp modelId="{8BED02A2-5E61-4887-8C56-ACEE158EF98B}">
      <dsp:nvSpPr>
        <dsp:cNvPr id="0" name=""/>
        <dsp:cNvSpPr/>
      </dsp:nvSpPr>
      <dsp:spPr>
        <a:xfrm>
          <a:off x="2878373" y="778642"/>
          <a:ext cx="2239426" cy="1557200"/>
        </a:xfrm>
        <a:prstGeom prst="ellipse">
          <a:avLst/>
        </a:prstGeom>
        <a:solidFill>
          <a:srgbClr val="44546A">
            <a:hueOff val="0"/>
            <a:satOff val="0"/>
            <a:lumOff val="0"/>
            <a:alphaOff val="0"/>
          </a:srgbClr>
        </a:solidFill>
        <a:ln w="19050" cap="flat" cmpd="sng" algn="ctr">
          <a:solidFill>
            <a:srgbClr val="E7E6E6">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Communication and Collaboration</a:t>
          </a:r>
          <a:endParaRPr lang="en-CA" sz="1800" kern="1200">
            <a:solidFill>
              <a:sysClr val="window" lastClr="FFFFFF"/>
            </a:solidFill>
            <a:latin typeface="Calibri" panose="020F0502020204030204"/>
            <a:ea typeface="+mn-ea"/>
            <a:cs typeface="+mn-cs"/>
          </a:endParaRPr>
        </a:p>
      </dsp:txBody>
      <dsp:txXfrm>
        <a:off x="3206329" y="1006689"/>
        <a:ext cx="1583514" cy="110110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DDE6-E31E-4BEF-917C-793B3788778A}" type="datetimeFigureOut">
              <a:rPr lang="en-CA" smtClean="0"/>
              <a:t>2024-05-09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D72E7-D4B6-42B4-B3CA-D0FC5C9A811A}" type="slidenum">
              <a:rPr lang="en-CA" smtClean="0"/>
              <a:t>‹#›</a:t>
            </a:fld>
            <a:endParaRPr lang="en-CA"/>
          </a:p>
        </p:txBody>
      </p:sp>
    </p:spTree>
    <p:extLst>
      <p:ext uri="{BB962C8B-B14F-4D97-AF65-F5344CB8AC3E}">
        <p14:creationId xmlns:p14="http://schemas.microsoft.com/office/powerpoint/2010/main" val="147213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Hello everyone, my name is Gwen and I am an advisor with the Teaching and Learning Team at BCcampus. My recent research interests are primarily focused on digital pedagogies in higher education and arts-based teaching and learning practices. At BCcampus, in the past two years I’ve had an opportunity to work with my teammates and contributing to the Digital Literacy Open Educational Resource Collection Project as a pathway designer. My work has involved in the development of the content for the Superpower Quiz, and some other resources featured on the BC Digital Literacy Hub. Before joining BCcampus, I worked as a sessional instructor in the Curriculum and Instruction department at the University of Victoria, teaching pre-service teachers. During the pandemic, I joined the division of teaching and learning as a learning experience designer. Whether working directly with students or supporting faculty and staff, I believe in continuous learning and development of digital literacy skills, both as facilitators and for empowering learners in their respective fields.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 I’m so excited to share my thoughts on “Integrating Digital Literacy in Your classroom: skills, stories and strategies.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08F43B-2871-463A-AD9E-8FFEE86A9B16}" type="slidenum">
              <a:rPr lang="en-US" smtClean="0"/>
              <a:t>1</a:t>
            </a:fld>
            <a:endParaRPr lang="en-US"/>
          </a:p>
        </p:txBody>
      </p:sp>
    </p:spTree>
    <p:extLst>
      <p:ext uri="{BB962C8B-B14F-4D97-AF65-F5344CB8AC3E}">
        <p14:creationId xmlns:p14="http://schemas.microsoft.com/office/powerpoint/2010/main" val="152116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In this final part of our session, I'd like us to explore a collection of mini-lessons from the course pack on the BC Digital Literacy Hub, which I designed and have been peer-reviewed. Let's revisit the reflections we made at the beginning, choose a competency that resonates with you and aligns with your practice, and then explore the relevant mini-lesson.</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Afterward, you'll join a group, briefly describe the selected mini-lesson plan available for exploration, and share your reviews and thoughts, guided by some provided questions. You don't need to follow or answer all the questions in order; they're simply there to facilitate our discussion.</a:t>
            </a: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24</a:t>
            </a:fld>
            <a:endParaRPr lang="en-CA"/>
          </a:p>
        </p:txBody>
      </p:sp>
    </p:spTree>
    <p:extLst>
      <p:ext uri="{BB962C8B-B14F-4D97-AF65-F5344CB8AC3E}">
        <p14:creationId xmlns:p14="http://schemas.microsoft.com/office/powerpoint/2010/main" val="215579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08F43B-2871-463A-AD9E-8FFEE86A9B16}" type="slidenum">
              <a:rPr lang="en-US" smtClean="0"/>
              <a:t>27</a:t>
            </a:fld>
            <a:endParaRPr lang="en-US"/>
          </a:p>
        </p:txBody>
      </p:sp>
    </p:spTree>
    <p:extLst>
      <p:ext uri="{BB962C8B-B14F-4D97-AF65-F5344CB8AC3E}">
        <p14:creationId xmlns:p14="http://schemas.microsoft.com/office/powerpoint/2010/main" val="184071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As you all share a passion for teaching and learning with technology, please consider becoming one of our next EdTech Sandbox leaders. This is an excellent opportunity to share your expertise and introduce innovative tools. In this upcoming series, which focuses on both adopting new emerging AI tools and avoiding some tools (including AI) in education, you'll help fellow educators make informed decisions.</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Moreover, you'll have the chance to network with other EdTech leaders across the province and receive $750 as compensation for your participation in this initiative. The deadline for submissions is May 31st.</a:t>
            </a: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28</a:t>
            </a:fld>
            <a:endParaRPr lang="en-CA"/>
          </a:p>
        </p:txBody>
      </p:sp>
    </p:spTree>
    <p:extLst>
      <p:ext uri="{BB962C8B-B14F-4D97-AF65-F5344CB8AC3E}">
        <p14:creationId xmlns:p14="http://schemas.microsoft.com/office/powerpoint/2010/main" val="71984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BCcampus is hitting the road! Our goal is to connect with educators around the province, exploring the latest trends and building skills in digital literacy, open education, and more. If you're nearby one of our regional stops — Okanagan College, Thompson Rivers University, and Selkirk College — please come by, say hi, and participate in our offerings. For more details, visit BCcampus Roadshow</a:t>
            </a: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29</a:t>
            </a:fld>
            <a:endParaRPr lang="en-CA"/>
          </a:p>
        </p:txBody>
      </p:sp>
    </p:spTree>
    <p:extLst>
      <p:ext uri="{BB962C8B-B14F-4D97-AF65-F5344CB8AC3E}">
        <p14:creationId xmlns:p14="http://schemas.microsoft.com/office/powerpoint/2010/main" val="341554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Having worked and grown in higher education since 2000, I've seen digital literacy evolve tremendously. Gone are the days when basic computer skills, filling spreadsheets, and attaching documents to emails were considered sufficient. Technology has transformed so quickly, and so have the needs of our students, instructors, and the broader community.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BTW, I want to share something fun. I have two pictures here: one is a photo taken when I was presenting at Studio23 conference, and the other was generated by Dall-E. I was amazed by how pretty the AI-generated version turned out. I showed it to my little girls, and they said, "Mami, you look like a princess with a smartphone and microphone! I still like you more though."</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2</a:t>
            </a:fld>
            <a:endParaRPr lang="en-CA"/>
          </a:p>
        </p:txBody>
      </p:sp>
    </p:spTree>
    <p:extLst>
      <p:ext uri="{BB962C8B-B14F-4D97-AF65-F5344CB8AC3E}">
        <p14:creationId xmlns:p14="http://schemas.microsoft.com/office/powerpoint/2010/main" val="15006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challenging to stay on top of technological advancements, and sometimes it can feel overwhelming. However, this is a powerful opportunity for us to come together, think, share, and navigate these changes collectively through honest open and sustained conversations.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that is the whole reason for this session. As its title, in this session we'll discuss core digital educator competencies aligned with the BC Digital Literacy Framework. I'll also open the floor for us to share success stories and challenges in integrating digital literacy teaching to inspire and empower each other on this journey. After sharing these stories, we'll explore practical activities from the Digital Literacy Hub's mini-lesson plan portal.</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3</a:t>
            </a:fld>
            <a:endParaRPr lang="en-CA"/>
          </a:p>
        </p:txBody>
      </p:sp>
    </p:spTree>
    <p:extLst>
      <p:ext uri="{BB962C8B-B14F-4D97-AF65-F5344CB8AC3E}">
        <p14:creationId xmlns:p14="http://schemas.microsoft.com/office/powerpoint/2010/main" val="109079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kick things off, let’s participate in 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mentimeter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activity with 2 first questions to consider digital educator competencies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arenBoth"/>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skills do you believe are essential for educators to effectively navigate the digital landscape in today’s classrooms?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arenBoth"/>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qualities differentiate a proficient digital educator from a traditional educator?</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 you for sharing your thoughts on digital educator competencies.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4</a:t>
            </a:fld>
            <a:endParaRPr lang="en-CA"/>
          </a:p>
        </p:txBody>
      </p:sp>
    </p:spTree>
    <p:extLst>
      <p:ext uri="{BB962C8B-B14F-4D97-AF65-F5344CB8AC3E}">
        <p14:creationId xmlns:p14="http://schemas.microsoft.com/office/powerpoint/2010/main" val="160599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origin of the teaching and learning by competencies approach is actually the result of social changes that we have been living in the last decades. More recently, globalization has been rapidly expanding, and we've seen the urgent adaptation of face-to-face teaching to emergency remote teaching due to the COVID-19 health crisis. This adaptation clearly illustrates the digital evolution in education.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Digital competence has gained significant prominence in the educational context, as technology is now an everyday necessity. According to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Cabero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et al. (2020), digital competence is one of the key competencies that educators must master to thrive in future teaching.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Definitions of "digital teacher competence" vary, but there are common threads. They emphasize the need for educators to have both didactic and technological knowledge to effectively utilize digital technologies in their professional practice. Core aspects of this competence include technological, informational, multimedia, communicative, collaborative, and ethical dimensions.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Castañeda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et al. argue that teacher digital competence must be holistic, situated, systemic, trainable, and constantly developing. It should integrate skills, attitudes, and knowledge necessary for educators to support their students as active participants in a digital world.</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Digital teacher competencies are “the set of skills, attitudes, and knowledge required by educators to support student learning in a technologically rich world, design, and transform classroom practices and enrich their professional development.” (</a:t>
            </a:r>
            <a:r>
              <a:rPr lang="en-CA" sz="1800" b="1" kern="100" dirty="0" err="1">
                <a:effectLst/>
                <a:latin typeface="Aptos" panose="020B0004020202020204" pitchFamily="34" charset="0"/>
                <a:ea typeface="Aptos" panose="020B0004020202020204" pitchFamily="34" charset="0"/>
                <a:cs typeface="Times New Roman" panose="02020603050405020304" pitchFamily="18" charset="0"/>
              </a:rPr>
              <a:t>Esteve</a:t>
            </a:r>
            <a:r>
              <a:rPr lang="en-CA" sz="1800" b="1" kern="100" dirty="0">
                <a:effectLst/>
                <a:latin typeface="Aptos" panose="020B0004020202020204" pitchFamily="34" charset="0"/>
                <a:ea typeface="Aptos" panose="020B0004020202020204" pitchFamily="34" charset="0"/>
                <a:cs typeface="Times New Roman" panose="02020603050405020304" pitchFamily="18" charset="0"/>
              </a:rPr>
              <a:t>-Mon et al., 2020, p.1)</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7</a:t>
            </a:fld>
            <a:endParaRPr lang="en-CA"/>
          </a:p>
        </p:txBody>
      </p:sp>
    </p:spTree>
    <p:extLst>
      <p:ext uri="{BB962C8B-B14F-4D97-AF65-F5344CB8AC3E}">
        <p14:creationId xmlns:p14="http://schemas.microsoft.com/office/powerpoint/2010/main" val="113518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There might be different definitions in the literature when talking about digital teaching competence or digital teaching literacy. However, There are 4 common areas of digital teacher competencies that most definitions suggest:</a:t>
            </a:r>
          </a:p>
          <a:p>
            <a:pPr marL="342900" lvl="0" indent="-342900">
              <a:lnSpc>
                <a:spcPct val="107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Basic digital skills (generic digital competence) </a:t>
            </a:r>
          </a:p>
          <a:p>
            <a:pPr marL="342900" lvl="0" indent="-342900">
              <a:lnSpc>
                <a:spcPct val="107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pedagogical application of digital technologies (competence to integrate technologies into teaching practice)</a:t>
            </a:r>
          </a:p>
          <a:p>
            <a:pPr marL="342900" lvl="0" indent="-342900">
              <a:lnSpc>
                <a:spcPct val="107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use of technology for continuous professional development </a:t>
            </a:r>
          </a:p>
          <a:p>
            <a:pPr marL="342900" lvl="0" indent="-342900">
              <a:lnSpc>
                <a:spcPct val="107000"/>
              </a:lnSpc>
              <a:spcAft>
                <a:spcPts val="800"/>
              </a:spcAft>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ability to further digital competencies for university students (critical use of technology and teaching students who are using technology and professional digital competence)</a:t>
            </a: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8</a:t>
            </a:fld>
            <a:endParaRPr lang="en-CA"/>
          </a:p>
        </p:txBody>
      </p:sp>
    </p:spTree>
    <p:extLst>
      <p:ext uri="{BB962C8B-B14F-4D97-AF65-F5344CB8AC3E}">
        <p14:creationId xmlns:p14="http://schemas.microsoft.com/office/powerpoint/2010/main" val="2747553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Gwen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BC Sans"/>
                <a:ea typeface="+mn-ea"/>
                <a:cs typeface="+mn-cs"/>
              </a:rPr>
              <a:t>The B.C. Post-Secondary Digital Literacy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https://www2.gov.bc.ca/assets/download/CE7169BE53BA4728A311A0F0B41E3059</a:t>
            </a: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r>
              <a:rPr lang="en-US" dirty="0"/>
              <a:t>These are aspirational skills, knowledge, and abilities necessary to participate in digital society, especially among members of PSIs in BC. </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Digital Literacy Framework presents this comprehensive view by including 8 competencies: ethical and legal considerations; technology supports; communication and collaboration; creation and curation; information literacy; digital scholarship; community-based learning; and digital wellbeing.</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what we see here is that digital literacy reflects not only t technical skills, but also cognitive skills, attitudes, and ethical and legal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considerations.This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holistic approach to digital literacy is key to navigating our educational landscape.</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Now, Instead of delving into every detail, We'll explore the language and terms used in the framework, breaking down these competencies to foster an environment where we can share and discuss these concepts together. I want to acknowledge Taruna Goel, who introduced this approach of deconstructing the competencies when she developed this FLO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microcourse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in early March this year.</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Building digital teacher competencies should be a dynamic journey because technology continues to evolve rapidly, requiring educators to adapt and stay current. By attending professional development opportunities and engaging in active conversations, teachers can refine their skills and remain informed about emerging trends. Modeling this active, adaptive, and curious approach to learning not only benefits educators but also sets an example for students, demonstrating the importance of lifelong learning and encouraging them to approach new challenges with a growth mindset. This adaptability ensures educators are prepared to integrate technology effectively into their practice, ultimately enhancing the learning experience for their students.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570BB-E5C3-4B88-A9A1-4B465E34A9B2}"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8361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Context: Pre-service teachers visited local schools to observe lessons and engage with English language learners in the classroom. They conducted interviews, wrote reflections, and developed a syllabus featuring five mini-lessons tailored to support these students based on their needs as identified in the interviews. The pre-service teachers then shared their reflections and syllabi with classroom teachers, seeking feedback where available.</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Implementation:</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Introduction to WordPress: At the beginning of the course, students were guided through using WordPress and directed to relevant tutorials. Assistance was made readily available for questions and support.</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Critical Thinking and Accessibility: WordPress promoted critical thinking and accessibility through different forms of blogging, such as audio, video, written, and visual formats.</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Student Engagement and Collaboration: The platform enhanced student engagement, collaboration, communication, and creativity by facilitating the sharing of ideas and materials.</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Open and ongoing Feedback and follow-up with Classroom Teachers and students: Students learned to work with classroom teachers through the open feedback process, allowing them to receive constructive critiques and refine their teaching practices.</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This approach significantly enriched the learning experience by fostering a supportive and innovative environment that encouraged reflection, peer collaboration, and engagement with classroom teachers.</a:t>
            </a: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19</a:t>
            </a:fld>
            <a:endParaRPr lang="en-CA"/>
          </a:p>
        </p:txBody>
      </p:sp>
    </p:spTree>
    <p:extLst>
      <p:ext uri="{BB962C8B-B14F-4D97-AF65-F5344CB8AC3E}">
        <p14:creationId xmlns:p14="http://schemas.microsoft.com/office/powerpoint/2010/main" val="150322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 may not have all the answers, but based on research and literature, these considerations could help address challenges in integrating digital literacy:</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Engage in Professional Development: Educators and staff should participate in professional development opportunities related to digital literacy.</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Curriculum Design: Ensure curriculum design prioritizes the integration of digital literacy across disciplines and academic programs.</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Course Design: Courses and assignments should be structured to foster critical thinking, creativity, problem-solving, collaboration, and communication. </a:t>
            </a:r>
          </a:p>
          <a:p>
            <a:pPr marL="342900" lvl="0" indent="-342900">
              <a:lnSpc>
                <a:spcPct val="107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Start with reviewing learning outcomes (brainstorming different ways a learning could meet learning goals and imagine how to support those students to achieve those learning outcomes)</a:t>
            </a:r>
          </a:p>
          <a:p>
            <a:pPr marL="342900" lvl="0" indent="-342900">
              <a:lnSpc>
                <a:spcPct val="107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Use Plus One Approach: Ask yourself what is the one thing can I choose to add to my practice today?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instance, if a course already requires students to submit traditional essays, the "Plus One" change could be to allow them submit their essays in a blog format, thereby introducing them to content management systems and online publishing.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Rather than teaching digital literacy and technology skills as separate or isolated topics, you should integrate them across the curriculum and embed them in the content, activities, and assessments of your courses. For example, you can use digital tools and platforms such as Google Docs, Padlet, or Kahoot to facilitate collaborative learning, peer feedback, and formative assessment. You can also use online resources such as videos, podcasts, or blogs to supplement your lectures,</a:t>
            </a: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Academic Advising and Support Services: Act as an academic advisor, guiding students to comprehensive support services to help them navigate digital learning environments. This includes providing technical support, digital literacy workshops, access to online open educational resources, and tutorials. </a:t>
            </a:r>
          </a:p>
          <a:p>
            <a:endParaRPr lang="en-CA" dirty="0"/>
          </a:p>
        </p:txBody>
      </p:sp>
      <p:sp>
        <p:nvSpPr>
          <p:cNvPr id="4" name="Slide Number Placeholder 3"/>
          <p:cNvSpPr>
            <a:spLocks noGrp="1"/>
          </p:cNvSpPr>
          <p:nvPr>
            <p:ph type="sldNum" sz="quarter" idx="5"/>
          </p:nvPr>
        </p:nvSpPr>
        <p:spPr/>
        <p:txBody>
          <a:bodyPr/>
          <a:lstStyle/>
          <a:p>
            <a:fld id="{864D72E7-D4B6-42B4-B3CA-D0FC5C9A811A}" type="slidenum">
              <a:rPr lang="en-CA" smtClean="0"/>
              <a:t>23</a:t>
            </a:fld>
            <a:endParaRPr lang="en-CA"/>
          </a:p>
        </p:txBody>
      </p:sp>
    </p:spTree>
    <p:extLst>
      <p:ext uri="{BB962C8B-B14F-4D97-AF65-F5344CB8AC3E}">
        <p14:creationId xmlns:p14="http://schemas.microsoft.com/office/powerpoint/2010/main" val="420055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C5F0-57F6-9CC9-24A3-EC0C23362B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ED73087-5536-C611-C979-6D4CC484E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C3F2C0B-25F8-3EB7-B617-A1CCA7DB26D0}"/>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5" name="Footer Placeholder 4">
            <a:extLst>
              <a:ext uri="{FF2B5EF4-FFF2-40B4-BE49-F238E27FC236}">
                <a16:creationId xmlns:a16="http://schemas.microsoft.com/office/drawing/2014/main" id="{A8A1688D-E58D-F254-CCE1-B08E724205E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4B27823-C9B6-EA18-E345-855C249919FC}"/>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337030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19F4-CCB8-2CC1-1058-5EE2A41E165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33ABBF0-BCA4-AD8D-DC09-C2B3BA5EB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690586-B39E-A583-F542-4A09F67606D6}"/>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5" name="Footer Placeholder 4">
            <a:extLst>
              <a:ext uri="{FF2B5EF4-FFF2-40B4-BE49-F238E27FC236}">
                <a16:creationId xmlns:a16="http://schemas.microsoft.com/office/drawing/2014/main" id="{FFF00684-4636-66D5-2FA7-E23AE244E3B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D290B0-4F81-9D29-D50C-41115F7AFA85}"/>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423804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9B076A-959D-0642-504F-679E86ADAF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D16BF4D-A143-DDC9-2DDE-0AEC1F297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BA2F095-A3B8-28F5-B531-DDF5C4443462}"/>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5" name="Footer Placeholder 4">
            <a:extLst>
              <a:ext uri="{FF2B5EF4-FFF2-40B4-BE49-F238E27FC236}">
                <a16:creationId xmlns:a16="http://schemas.microsoft.com/office/drawing/2014/main" id="{48AB35CE-F06D-17A8-1A78-1C5F65342F9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D277FB5-CE23-5B61-2DA9-9FF91AC1DE6E}"/>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214747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with CC)">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85217" y="1292771"/>
            <a:ext cx="8143761" cy="2067548"/>
          </a:xfrm>
        </p:spPr>
        <p:txBody>
          <a:bodyPr anchor="b">
            <a:normAutofit/>
          </a:bodyPr>
          <a:lstStyle>
            <a:lvl1pPr algn="l">
              <a:defRPr sz="5867"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Presentation Title Slide</a:t>
            </a:r>
          </a:p>
        </p:txBody>
      </p:sp>
      <p:sp>
        <p:nvSpPr>
          <p:cNvPr id="3" name="Subtitle 2"/>
          <p:cNvSpPr>
            <a:spLocks noGrp="1"/>
          </p:cNvSpPr>
          <p:nvPr>
            <p:ph type="subTitle" idx="1" hasCustomPrompt="1"/>
          </p:nvPr>
        </p:nvSpPr>
        <p:spPr>
          <a:xfrm>
            <a:off x="2885217" y="3380598"/>
            <a:ext cx="8143763" cy="722428"/>
          </a:xfrm>
        </p:spPr>
        <p:txBody>
          <a:bodyPr>
            <a:normAutofit/>
          </a:bodyPr>
          <a:lstStyle>
            <a:lvl1pPr marL="0" indent="0" algn="l">
              <a:buNone/>
              <a:defRPr sz="3200" b="0" i="0">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11" name="Text Placeholder 10">
            <a:extLst>
              <a:ext uri="{FF2B5EF4-FFF2-40B4-BE49-F238E27FC236}">
                <a16:creationId xmlns:a16="http://schemas.microsoft.com/office/drawing/2014/main" id="{96B51E90-7590-46B2-B8FE-B5A8C21828BD}"/>
              </a:ext>
            </a:extLst>
          </p:cNvPr>
          <p:cNvSpPr>
            <a:spLocks noGrp="1"/>
          </p:cNvSpPr>
          <p:nvPr>
            <p:ph type="body" sz="quarter" idx="13" hasCustomPrompt="1"/>
          </p:nvPr>
        </p:nvSpPr>
        <p:spPr>
          <a:xfrm>
            <a:off x="2885216" y="4307033"/>
            <a:ext cx="5375915" cy="1619380"/>
          </a:xfrm>
        </p:spPr>
        <p:txBody>
          <a:bodyPr>
            <a:normAutofit/>
          </a:bodyPr>
          <a:lstStyle>
            <a:lvl1pPr marL="0" indent="0">
              <a:buNone/>
              <a:defRPr sz="1733"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dirty="0"/>
              <a:t>Presenter Information</a:t>
            </a:r>
          </a:p>
        </p:txBody>
      </p:sp>
    </p:spTree>
    <p:extLst>
      <p:ext uri="{BB962C8B-B14F-4D97-AF65-F5344CB8AC3E}">
        <p14:creationId xmlns:p14="http://schemas.microsoft.com/office/powerpoint/2010/main" val="76952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urpl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F096A5-69C5-7787-7D8B-8E3AF20F8BC3}"/>
              </a:ext>
            </a:extLst>
          </p:cNvPr>
          <p:cNvSpPr>
            <a:spLocks noGrp="1"/>
          </p:cNvSpPr>
          <p:nvPr>
            <p:ph type="ctrTitle" hasCustomPrompt="1"/>
          </p:nvPr>
        </p:nvSpPr>
        <p:spPr>
          <a:xfrm>
            <a:off x="1856259" y="1427893"/>
            <a:ext cx="8479483" cy="1750031"/>
          </a:xfrm>
        </p:spPr>
        <p:txBody>
          <a:bodyPr anchor="b">
            <a:normAutofit/>
          </a:bodyPr>
          <a:lstStyle>
            <a:lvl1pPr algn="ctr">
              <a:defRPr sz="5867" b="0" i="0">
                <a:solidFill>
                  <a:schemeClr val="tx1"/>
                </a:solidFill>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Section Header</a:t>
            </a:r>
          </a:p>
        </p:txBody>
      </p:sp>
      <p:sp>
        <p:nvSpPr>
          <p:cNvPr id="5" name="Subtitle 2">
            <a:extLst>
              <a:ext uri="{FF2B5EF4-FFF2-40B4-BE49-F238E27FC236}">
                <a16:creationId xmlns:a16="http://schemas.microsoft.com/office/drawing/2014/main" id="{1225DA01-541C-E9A4-746D-BB4235715E36}"/>
              </a:ext>
            </a:extLst>
          </p:cNvPr>
          <p:cNvSpPr>
            <a:spLocks noGrp="1"/>
          </p:cNvSpPr>
          <p:nvPr>
            <p:ph type="subTitle" idx="1" hasCustomPrompt="1"/>
          </p:nvPr>
        </p:nvSpPr>
        <p:spPr>
          <a:xfrm>
            <a:off x="1856259" y="3504854"/>
            <a:ext cx="8479483" cy="2410292"/>
          </a:xfrm>
        </p:spPr>
        <p:txBody>
          <a:bodyPr>
            <a:normAutofit/>
          </a:bodyPr>
          <a:lstStyle>
            <a:lvl1pPr marL="0" indent="0" algn="ctr">
              <a:buNone/>
              <a:defRPr sz="3733"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Tree>
    <p:extLst>
      <p:ext uri="{BB962C8B-B14F-4D97-AF65-F5344CB8AC3E}">
        <p14:creationId xmlns:p14="http://schemas.microsoft.com/office/powerpoint/2010/main" val="1761731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 Slide - C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6249" y="365127"/>
            <a:ext cx="9910631" cy="1325563"/>
          </a:xfrm>
        </p:spPr>
        <p:txBody>
          <a:bodyPr/>
          <a:lstStyle>
            <a:lvl1pPr algn="ct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 (Option 1)</a:t>
            </a:r>
          </a:p>
        </p:txBody>
      </p:sp>
      <p:sp>
        <p:nvSpPr>
          <p:cNvPr id="3" name="Content Placeholder 2"/>
          <p:cNvSpPr>
            <a:spLocks noGrp="1"/>
          </p:cNvSpPr>
          <p:nvPr>
            <p:ph idx="1"/>
          </p:nvPr>
        </p:nvSpPr>
        <p:spPr>
          <a:xfrm>
            <a:off x="1186249" y="1825625"/>
            <a:ext cx="9910631" cy="4160571"/>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291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tandard Slide - C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ABEF60-2F79-D91B-3381-DDEC24DF332E}"/>
              </a:ext>
            </a:extLst>
          </p:cNvPr>
          <p:cNvSpPr>
            <a:spLocks noGrp="1"/>
          </p:cNvSpPr>
          <p:nvPr>
            <p:ph type="title" hasCustomPrompt="1"/>
          </p:nvPr>
        </p:nvSpPr>
        <p:spPr>
          <a:xfrm>
            <a:off x="1111306" y="365127"/>
            <a:ext cx="9883463" cy="1325563"/>
          </a:xfrm>
        </p:spPr>
        <p:txBody>
          <a:bodyPr/>
          <a:lstStyle>
            <a:lvl1pPr algn="ct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 (Option 2)</a:t>
            </a:r>
          </a:p>
        </p:txBody>
      </p:sp>
      <p:sp>
        <p:nvSpPr>
          <p:cNvPr id="5" name="Content Placeholder 2">
            <a:extLst>
              <a:ext uri="{FF2B5EF4-FFF2-40B4-BE49-F238E27FC236}">
                <a16:creationId xmlns:a16="http://schemas.microsoft.com/office/drawing/2014/main" id="{E4FEDF7A-3288-8F8C-C249-40D4C2CB7D06}"/>
              </a:ext>
            </a:extLst>
          </p:cNvPr>
          <p:cNvSpPr>
            <a:spLocks noGrp="1"/>
          </p:cNvSpPr>
          <p:nvPr>
            <p:ph idx="1"/>
          </p:nvPr>
        </p:nvSpPr>
        <p:spPr>
          <a:xfrm>
            <a:off x="1111306" y="1825625"/>
            <a:ext cx="9883463" cy="4160571"/>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9736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ver (with C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CD9165-474D-DFE2-BBD7-F1026D5ED72E}"/>
              </a:ext>
            </a:extLst>
          </p:cNvPr>
          <p:cNvSpPr>
            <a:spLocks noGrp="1"/>
          </p:cNvSpPr>
          <p:nvPr>
            <p:ph type="ctrTitle" hasCustomPrompt="1"/>
          </p:nvPr>
        </p:nvSpPr>
        <p:spPr>
          <a:xfrm>
            <a:off x="1061812" y="1292771"/>
            <a:ext cx="8143761" cy="2067548"/>
          </a:xfrm>
        </p:spPr>
        <p:txBody>
          <a:bodyPr anchor="b">
            <a:normAutofit/>
          </a:bodyPr>
          <a:lstStyle>
            <a:lvl1pPr algn="l">
              <a:defRPr sz="5867"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Final Slide</a:t>
            </a:r>
          </a:p>
        </p:txBody>
      </p:sp>
      <p:sp>
        <p:nvSpPr>
          <p:cNvPr id="5" name="Subtitle 2">
            <a:extLst>
              <a:ext uri="{FF2B5EF4-FFF2-40B4-BE49-F238E27FC236}">
                <a16:creationId xmlns:a16="http://schemas.microsoft.com/office/drawing/2014/main" id="{734C0443-5810-C08C-D2B4-B218813353F5}"/>
              </a:ext>
            </a:extLst>
          </p:cNvPr>
          <p:cNvSpPr>
            <a:spLocks noGrp="1"/>
          </p:cNvSpPr>
          <p:nvPr>
            <p:ph type="subTitle" idx="1" hasCustomPrompt="1"/>
          </p:nvPr>
        </p:nvSpPr>
        <p:spPr>
          <a:xfrm>
            <a:off x="1061812" y="3380598"/>
            <a:ext cx="8143763" cy="722428"/>
          </a:xfrm>
        </p:spPr>
        <p:txBody>
          <a:bodyPr>
            <a:normAutofit/>
          </a:bodyPr>
          <a:lstStyle>
            <a:lvl1pPr marL="0" indent="0" algn="l">
              <a:buNone/>
              <a:defRPr sz="3200" b="0" i="0">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Questions?</a:t>
            </a:r>
          </a:p>
        </p:txBody>
      </p:sp>
      <p:sp>
        <p:nvSpPr>
          <p:cNvPr id="6" name="Text Placeholder 10">
            <a:extLst>
              <a:ext uri="{FF2B5EF4-FFF2-40B4-BE49-F238E27FC236}">
                <a16:creationId xmlns:a16="http://schemas.microsoft.com/office/drawing/2014/main" id="{3FB3FC21-EB7A-1163-6099-DF404F46D1A3}"/>
              </a:ext>
            </a:extLst>
          </p:cNvPr>
          <p:cNvSpPr>
            <a:spLocks noGrp="1"/>
          </p:cNvSpPr>
          <p:nvPr>
            <p:ph type="body" sz="quarter" idx="13" hasCustomPrompt="1"/>
          </p:nvPr>
        </p:nvSpPr>
        <p:spPr>
          <a:xfrm>
            <a:off x="1061811" y="4307033"/>
            <a:ext cx="5375915" cy="1619380"/>
          </a:xfrm>
        </p:spPr>
        <p:txBody>
          <a:bodyPr>
            <a:normAutofit/>
          </a:bodyPr>
          <a:lstStyle>
            <a:lvl1pPr marL="0" indent="0">
              <a:buNone/>
              <a:defRPr sz="1733"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dirty="0"/>
              <a:t>Attributions</a:t>
            </a:r>
          </a:p>
        </p:txBody>
      </p:sp>
    </p:spTree>
    <p:extLst>
      <p:ext uri="{BB962C8B-B14F-4D97-AF65-F5344CB8AC3E}">
        <p14:creationId xmlns:p14="http://schemas.microsoft.com/office/powerpoint/2010/main" val="3139956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Body Level One…"/>
          <p:cNvSpPr txBox="1">
            <a:spLocks noGrp="1"/>
          </p:cNvSpPr>
          <p:nvPr>
            <p:ph type="body" sz="half" idx="1"/>
          </p:nvPr>
        </p:nvSpPr>
        <p:spPr>
          <a:xfrm>
            <a:off x="838200" y="1825625"/>
            <a:ext cx="5181600" cy="43513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Title Text"/>
          <p:cNvSpPr txBox="1">
            <a:spLocks noGrp="1"/>
          </p:cNvSpPr>
          <p:nvPr>
            <p:ph type="title"/>
          </p:nvPr>
        </p:nvSpPr>
        <p:spPr>
          <a:xfrm>
            <a:off x="838200" y="365125"/>
            <a:ext cx="10515600" cy="1325564"/>
          </a:xfrm>
          <a:prstGeom prst="rect">
            <a:avLst/>
          </a:prstGeom>
        </p:spPr>
        <p:txBody>
          <a:bodyPr/>
          <a:lstStyle>
            <a:lvl1pPr algn="l"/>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158324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with C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85217" y="1292771"/>
            <a:ext cx="8143761" cy="2067548"/>
          </a:xfrm>
        </p:spPr>
        <p:txBody>
          <a:bodyPr anchor="b">
            <a:normAutofit/>
          </a:bodyPr>
          <a:lstStyle>
            <a:lvl1pPr algn="l">
              <a:defRPr sz="5867"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Presentation Title Slide</a:t>
            </a:r>
          </a:p>
        </p:txBody>
      </p:sp>
      <p:sp>
        <p:nvSpPr>
          <p:cNvPr id="3" name="Subtitle 2"/>
          <p:cNvSpPr>
            <a:spLocks noGrp="1"/>
          </p:cNvSpPr>
          <p:nvPr>
            <p:ph type="subTitle" idx="1" hasCustomPrompt="1"/>
          </p:nvPr>
        </p:nvSpPr>
        <p:spPr>
          <a:xfrm>
            <a:off x="2885217" y="3380598"/>
            <a:ext cx="8143763" cy="722428"/>
          </a:xfrm>
        </p:spPr>
        <p:txBody>
          <a:bodyPr>
            <a:normAutofit/>
          </a:bodyPr>
          <a:lstStyle>
            <a:lvl1pPr marL="0" indent="0" algn="l">
              <a:buNone/>
              <a:defRPr sz="3200" b="0" i="0">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1" name="Text Placeholder 10">
            <a:extLst>
              <a:ext uri="{FF2B5EF4-FFF2-40B4-BE49-F238E27FC236}">
                <a16:creationId xmlns:a16="http://schemas.microsoft.com/office/drawing/2014/main" id="{96B51E90-7590-46B2-B8FE-B5A8C21828BD}"/>
              </a:ext>
            </a:extLst>
          </p:cNvPr>
          <p:cNvSpPr>
            <a:spLocks noGrp="1"/>
          </p:cNvSpPr>
          <p:nvPr>
            <p:ph type="body" sz="quarter" idx="13" hasCustomPrompt="1"/>
          </p:nvPr>
        </p:nvSpPr>
        <p:spPr>
          <a:xfrm>
            <a:off x="2885216" y="4307033"/>
            <a:ext cx="5375915" cy="1619380"/>
          </a:xfrm>
        </p:spPr>
        <p:txBody>
          <a:bodyPr>
            <a:normAutofit/>
          </a:bodyPr>
          <a:lstStyle>
            <a:lvl1pPr marL="0" indent="0">
              <a:buNone/>
              <a:defRPr sz="1733"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a:t>Presenter Information</a:t>
            </a:r>
          </a:p>
        </p:txBody>
      </p:sp>
    </p:spTree>
    <p:extLst>
      <p:ext uri="{BB962C8B-B14F-4D97-AF65-F5344CB8AC3E}">
        <p14:creationId xmlns:p14="http://schemas.microsoft.com/office/powerpoint/2010/main" val="2520063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LO Friday -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6417" y="1499805"/>
            <a:ext cx="10664007" cy="2067548"/>
          </a:xfrm>
        </p:spPr>
        <p:txBody>
          <a:bodyPr anchor="b">
            <a:normAutofit/>
          </a:bodyPr>
          <a:lstStyle>
            <a:lvl1pPr algn="l">
              <a:defRPr sz="5867"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FLO Friday - </a:t>
            </a:r>
            <a:br>
              <a:rPr lang="en-US"/>
            </a:br>
            <a:r>
              <a:rPr lang="en-US"/>
              <a:t>Presentation Title Slide</a:t>
            </a:r>
          </a:p>
        </p:txBody>
      </p:sp>
      <p:sp>
        <p:nvSpPr>
          <p:cNvPr id="3" name="Subtitle 2"/>
          <p:cNvSpPr>
            <a:spLocks noGrp="1"/>
          </p:cNvSpPr>
          <p:nvPr>
            <p:ph type="subTitle" idx="1" hasCustomPrompt="1"/>
          </p:nvPr>
        </p:nvSpPr>
        <p:spPr>
          <a:xfrm>
            <a:off x="1056416" y="3725503"/>
            <a:ext cx="10664005" cy="722428"/>
          </a:xfrm>
        </p:spPr>
        <p:txBody>
          <a:bodyPr>
            <a:normAutofit/>
          </a:bodyPr>
          <a:lstStyle>
            <a:lvl1pPr marL="0" indent="0" algn="l">
              <a:buNone/>
              <a:defRPr sz="3200" b="0" i="0">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1" name="Text Placeholder 10">
            <a:extLst>
              <a:ext uri="{FF2B5EF4-FFF2-40B4-BE49-F238E27FC236}">
                <a16:creationId xmlns:a16="http://schemas.microsoft.com/office/drawing/2014/main" id="{96B51E90-7590-46B2-B8FE-B5A8C21828BD}"/>
              </a:ext>
            </a:extLst>
          </p:cNvPr>
          <p:cNvSpPr>
            <a:spLocks noGrp="1"/>
          </p:cNvSpPr>
          <p:nvPr>
            <p:ph type="body" sz="quarter" idx="13" hasCustomPrompt="1"/>
          </p:nvPr>
        </p:nvSpPr>
        <p:spPr>
          <a:xfrm>
            <a:off x="1056416" y="4606082"/>
            <a:ext cx="5375915" cy="1619380"/>
          </a:xfrm>
        </p:spPr>
        <p:txBody>
          <a:bodyPr>
            <a:normAutofit/>
          </a:bodyPr>
          <a:lstStyle>
            <a:lvl1pPr marL="0" indent="0">
              <a:buNone/>
              <a:defRPr sz="1733"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a:t>Presenter First and Last Name</a:t>
            </a:r>
          </a:p>
          <a:p>
            <a:pPr lvl="0"/>
            <a:r>
              <a:rPr lang="en-US"/>
              <a:t>Presenter Information</a:t>
            </a:r>
          </a:p>
          <a:p>
            <a:pPr lvl="0"/>
            <a:r>
              <a:rPr lang="en-US" err="1"/>
              <a:t>Presenter@email.ca</a:t>
            </a:r>
            <a:endParaRPr lang="en-US"/>
          </a:p>
          <a:p>
            <a:pPr lvl="0"/>
            <a:r>
              <a:rPr lang="en-US"/>
              <a:t>Date</a:t>
            </a:r>
          </a:p>
        </p:txBody>
      </p:sp>
      <p:sp>
        <p:nvSpPr>
          <p:cNvPr id="6" name="Content Placeholder 5">
            <a:extLst>
              <a:ext uri="{FF2B5EF4-FFF2-40B4-BE49-F238E27FC236}">
                <a16:creationId xmlns:a16="http://schemas.microsoft.com/office/drawing/2014/main" id="{E94BC8B2-0EEA-B4BE-45D7-13BE4AC449B0}"/>
              </a:ext>
            </a:extLst>
          </p:cNvPr>
          <p:cNvSpPr>
            <a:spLocks noGrp="1"/>
          </p:cNvSpPr>
          <p:nvPr>
            <p:ph sz="quarter" idx="14" hasCustomPrompt="1"/>
          </p:nvPr>
        </p:nvSpPr>
        <p:spPr>
          <a:xfrm>
            <a:off x="6578600" y="4605868"/>
            <a:ext cx="5141384" cy="752329"/>
          </a:xfrm>
        </p:spPr>
        <p:txBody>
          <a:bodyPr anchor="ctr">
            <a:normAutofit/>
          </a:bodyPr>
          <a:lstStyle>
            <a:lvl1pPr marL="0" indent="0">
              <a:buNone/>
              <a:defRPr sz="2133" u="none">
                <a:latin typeface="Noto Sans" panose="020B0502040504020204" pitchFamily="34" charset="0"/>
                <a:ea typeface="Noto Sans" panose="020B0502040504020204" pitchFamily="34" charset="0"/>
                <a:cs typeface="Noto Sans" panose="020B0502040504020204" pitchFamily="34" charset="0"/>
              </a:defRPr>
            </a:lvl1pPr>
          </a:lstStyle>
          <a:p>
            <a:pPr lvl="0"/>
            <a:r>
              <a:rPr lang="en-US"/>
              <a:t>Download Slides:</a:t>
            </a:r>
          </a:p>
          <a:p>
            <a:pPr lvl="0"/>
            <a:r>
              <a:rPr lang="en-US"/>
              <a:t>Link URL</a:t>
            </a:r>
          </a:p>
        </p:txBody>
      </p:sp>
    </p:spTree>
    <p:extLst>
      <p:ext uri="{BB962C8B-B14F-4D97-AF65-F5344CB8AC3E}">
        <p14:creationId xmlns:p14="http://schemas.microsoft.com/office/powerpoint/2010/main" val="174487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D3C4-3C7B-3524-59AB-AF260BB69AB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AEDA634-23B3-0137-21A7-BCF5C76735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5BB7C6-8FBC-F63C-C7EA-43AA45315304}"/>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5" name="Footer Placeholder 4">
            <a:extLst>
              <a:ext uri="{FF2B5EF4-FFF2-40B4-BE49-F238E27FC236}">
                <a16:creationId xmlns:a16="http://schemas.microsoft.com/office/drawing/2014/main" id="{CC25DEE1-8B44-5E1E-B73F-610F9B2C16C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83666C1-4E15-243C-28A0-3B2198F2A279}"/>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3469319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FLO Lab -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6417" y="1499805"/>
            <a:ext cx="10664007" cy="2067548"/>
          </a:xfrm>
        </p:spPr>
        <p:txBody>
          <a:bodyPr anchor="b">
            <a:normAutofit/>
          </a:bodyPr>
          <a:lstStyle>
            <a:lvl1pPr algn="l">
              <a:defRPr sz="5867"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FLO Lab - </a:t>
            </a:r>
            <a:br>
              <a:rPr lang="en-US"/>
            </a:br>
            <a:r>
              <a:rPr lang="en-US"/>
              <a:t>Presentation Title Slide</a:t>
            </a:r>
          </a:p>
        </p:txBody>
      </p:sp>
      <p:sp>
        <p:nvSpPr>
          <p:cNvPr id="3" name="Subtitle 2"/>
          <p:cNvSpPr>
            <a:spLocks noGrp="1"/>
          </p:cNvSpPr>
          <p:nvPr>
            <p:ph type="subTitle" idx="1" hasCustomPrompt="1"/>
          </p:nvPr>
        </p:nvSpPr>
        <p:spPr>
          <a:xfrm>
            <a:off x="1056416" y="3725503"/>
            <a:ext cx="10664005" cy="722428"/>
          </a:xfrm>
        </p:spPr>
        <p:txBody>
          <a:bodyPr>
            <a:normAutofit/>
          </a:bodyPr>
          <a:lstStyle>
            <a:lvl1pPr marL="0" indent="0" algn="l">
              <a:buNone/>
              <a:defRPr sz="3200" b="0" i="0">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1" name="Text Placeholder 10">
            <a:extLst>
              <a:ext uri="{FF2B5EF4-FFF2-40B4-BE49-F238E27FC236}">
                <a16:creationId xmlns:a16="http://schemas.microsoft.com/office/drawing/2014/main" id="{96B51E90-7590-46B2-B8FE-B5A8C21828BD}"/>
              </a:ext>
            </a:extLst>
          </p:cNvPr>
          <p:cNvSpPr>
            <a:spLocks noGrp="1"/>
          </p:cNvSpPr>
          <p:nvPr>
            <p:ph type="body" sz="quarter" idx="13" hasCustomPrompt="1"/>
          </p:nvPr>
        </p:nvSpPr>
        <p:spPr>
          <a:xfrm>
            <a:off x="1056416" y="4606082"/>
            <a:ext cx="5375915" cy="1619380"/>
          </a:xfrm>
        </p:spPr>
        <p:txBody>
          <a:bodyPr>
            <a:normAutofit/>
          </a:bodyPr>
          <a:lstStyle>
            <a:lvl1pPr marL="0" indent="0">
              <a:buNone/>
              <a:defRPr sz="1733"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a:t>Presenter First and Last Name</a:t>
            </a:r>
          </a:p>
          <a:p>
            <a:pPr lvl="0"/>
            <a:r>
              <a:rPr lang="en-US"/>
              <a:t>Presenter Information</a:t>
            </a:r>
          </a:p>
          <a:p>
            <a:pPr lvl="0"/>
            <a:r>
              <a:rPr lang="en-US" err="1"/>
              <a:t>Presenter@email.ca</a:t>
            </a:r>
            <a:endParaRPr lang="en-US"/>
          </a:p>
          <a:p>
            <a:pPr lvl="0"/>
            <a:r>
              <a:rPr lang="en-US"/>
              <a:t>Date</a:t>
            </a:r>
          </a:p>
        </p:txBody>
      </p:sp>
      <p:sp>
        <p:nvSpPr>
          <p:cNvPr id="6" name="Content Placeholder 5">
            <a:extLst>
              <a:ext uri="{FF2B5EF4-FFF2-40B4-BE49-F238E27FC236}">
                <a16:creationId xmlns:a16="http://schemas.microsoft.com/office/drawing/2014/main" id="{E94BC8B2-0EEA-B4BE-45D7-13BE4AC449B0}"/>
              </a:ext>
            </a:extLst>
          </p:cNvPr>
          <p:cNvSpPr>
            <a:spLocks noGrp="1"/>
          </p:cNvSpPr>
          <p:nvPr>
            <p:ph sz="quarter" idx="14" hasCustomPrompt="1"/>
          </p:nvPr>
        </p:nvSpPr>
        <p:spPr>
          <a:xfrm>
            <a:off x="6578600" y="4605868"/>
            <a:ext cx="5141384" cy="752329"/>
          </a:xfrm>
        </p:spPr>
        <p:txBody>
          <a:bodyPr anchor="ctr">
            <a:normAutofit/>
          </a:bodyPr>
          <a:lstStyle>
            <a:lvl1pPr marL="0" indent="0">
              <a:buNone/>
              <a:defRPr sz="2133" u="none">
                <a:latin typeface="Noto Sans" panose="020B0502040504020204" pitchFamily="34" charset="0"/>
                <a:ea typeface="Noto Sans" panose="020B0502040504020204" pitchFamily="34" charset="0"/>
                <a:cs typeface="Noto Sans" panose="020B0502040504020204" pitchFamily="34" charset="0"/>
              </a:defRPr>
            </a:lvl1pPr>
          </a:lstStyle>
          <a:p>
            <a:pPr lvl="0"/>
            <a:r>
              <a:rPr lang="en-US"/>
              <a:t>Download Slides:</a:t>
            </a:r>
          </a:p>
          <a:p>
            <a:pPr lvl="0"/>
            <a:r>
              <a:rPr lang="en-US"/>
              <a:t>Link URL</a:t>
            </a:r>
          </a:p>
        </p:txBody>
      </p:sp>
    </p:spTree>
    <p:extLst>
      <p:ext uri="{BB962C8B-B14F-4D97-AF65-F5344CB8AC3E}">
        <p14:creationId xmlns:p14="http://schemas.microsoft.com/office/powerpoint/2010/main" val="1309431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FLO MicroCourse -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6417" y="1499805"/>
            <a:ext cx="10664007" cy="2067548"/>
          </a:xfrm>
        </p:spPr>
        <p:txBody>
          <a:bodyPr anchor="b">
            <a:normAutofit/>
          </a:bodyPr>
          <a:lstStyle>
            <a:lvl1pPr algn="l">
              <a:defRPr sz="5867"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FLO MicroCourse  -Presentation Title Slide</a:t>
            </a:r>
          </a:p>
        </p:txBody>
      </p:sp>
      <p:sp>
        <p:nvSpPr>
          <p:cNvPr id="3" name="Subtitle 2"/>
          <p:cNvSpPr>
            <a:spLocks noGrp="1"/>
          </p:cNvSpPr>
          <p:nvPr>
            <p:ph type="subTitle" idx="1" hasCustomPrompt="1"/>
          </p:nvPr>
        </p:nvSpPr>
        <p:spPr>
          <a:xfrm>
            <a:off x="1056416" y="3725503"/>
            <a:ext cx="10664005" cy="722428"/>
          </a:xfrm>
        </p:spPr>
        <p:txBody>
          <a:bodyPr>
            <a:normAutofit/>
          </a:bodyPr>
          <a:lstStyle>
            <a:lvl1pPr marL="0" indent="0" algn="l">
              <a:buNone/>
              <a:defRPr sz="3200" b="0" i="0">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1" name="Text Placeholder 10">
            <a:extLst>
              <a:ext uri="{FF2B5EF4-FFF2-40B4-BE49-F238E27FC236}">
                <a16:creationId xmlns:a16="http://schemas.microsoft.com/office/drawing/2014/main" id="{96B51E90-7590-46B2-B8FE-B5A8C21828BD}"/>
              </a:ext>
            </a:extLst>
          </p:cNvPr>
          <p:cNvSpPr>
            <a:spLocks noGrp="1"/>
          </p:cNvSpPr>
          <p:nvPr>
            <p:ph type="body" sz="quarter" idx="13" hasCustomPrompt="1"/>
          </p:nvPr>
        </p:nvSpPr>
        <p:spPr>
          <a:xfrm>
            <a:off x="1056416" y="4606082"/>
            <a:ext cx="5375915" cy="1619380"/>
          </a:xfrm>
        </p:spPr>
        <p:txBody>
          <a:bodyPr>
            <a:normAutofit/>
          </a:bodyPr>
          <a:lstStyle>
            <a:lvl1pPr marL="0" indent="0">
              <a:buNone/>
              <a:defRPr sz="1733"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a:t>Presenter First and Last Name</a:t>
            </a:r>
          </a:p>
          <a:p>
            <a:pPr lvl="0"/>
            <a:r>
              <a:rPr lang="en-US"/>
              <a:t>Presenter Information</a:t>
            </a:r>
          </a:p>
          <a:p>
            <a:pPr lvl="0"/>
            <a:r>
              <a:rPr lang="en-US" err="1"/>
              <a:t>Presenter@email.ca</a:t>
            </a:r>
            <a:endParaRPr lang="en-US"/>
          </a:p>
          <a:p>
            <a:pPr lvl="0"/>
            <a:r>
              <a:rPr lang="en-US"/>
              <a:t>Date</a:t>
            </a:r>
          </a:p>
        </p:txBody>
      </p:sp>
      <p:sp>
        <p:nvSpPr>
          <p:cNvPr id="6" name="Content Placeholder 5">
            <a:extLst>
              <a:ext uri="{FF2B5EF4-FFF2-40B4-BE49-F238E27FC236}">
                <a16:creationId xmlns:a16="http://schemas.microsoft.com/office/drawing/2014/main" id="{E94BC8B2-0EEA-B4BE-45D7-13BE4AC449B0}"/>
              </a:ext>
            </a:extLst>
          </p:cNvPr>
          <p:cNvSpPr>
            <a:spLocks noGrp="1"/>
          </p:cNvSpPr>
          <p:nvPr>
            <p:ph sz="quarter" idx="14" hasCustomPrompt="1"/>
          </p:nvPr>
        </p:nvSpPr>
        <p:spPr>
          <a:xfrm>
            <a:off x="6578600" y="4605868"/>
            <a:ext cx="5141384" cy="752329"/>
          </a:xfrm>
        </p:spPr>
        <p:txBody>
          <a:bodyPr anchor="ctr">
            <a:normAutofit/>
          </a:bodyPr>
          <a:lstStyle>
            <a:lvl1pPr marL="0" indent="0">
              <a:buNone/>
              <a:defRPr sz="2133" u="none">
                <a:latin typeface="Noto Sans" panose="020B0502040504020204" pitchFamily="34" charset="0"/>
                <a:ea typeface="Noto Sans" panose="020B0502040504020204" pitchFamily="34" charset="0"/>
                <a:cs typeface="Noto Sans" panose="020B0502040504020204" pitchFamily="34" charset="0"/>
              </a:defRPr>
            </a:lvl1pPr>
          </a:lstStyle>
          <a:p>
            <a:pPr lvl="0"/>
            <a:r>
              <a:rPr lang="en-US"/>
              <a:t>Download Slides:</a:t>
            </a:r>
          </a:p>
          <a:p>
            <a:pPr lvl="0"/>
            <a:r>
              <a:rPr lang="en-US"/>
              <a:t>Link URL</a:t>
            </a:r>
          </a:p>
        </p:txBody>
      </p:sp>
    </p:spTree>
    <p:extLst>
      <p:ext uri="{BB962C8B-B14F-4D97-AF65-F5344CB8AC3E}">
        <p14:creationId xmlns:p14="http://schemas.microsoft.com/office/powerpoint/2010/main" val="2085395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9439" y="1427893"/>
            <a:ext cx="10753124" cy="1750031"/>
          </a:xfrm>
        </p:spPr>
        <p:txBody>
          <a:bodyPr anchor="b">
            <a:normAutofit/>
          </a:bodyPr>
          <a:lstStyle>
            <a:lvl1pPr algn="ctr">
              <a:defRPr sz="5867" b="0" i="0">
                <a:solidFill>
                  <a:schemeClr val="bg1"/>
                </a:solidFill>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Section Header</a:t>
            </a:r>
          </a:p>
        </p:txBody>
      </p:sp>
      <p:sp>
        <p:nvSpPr>
          <p:cNvPr id="3" name="Subtitle 2"/>
          <p:cNvSpPr>
            <a:spLocks noGrp="1"/>
          </p:cNvSpPr>
          <p:nvPr>
            <p:ph type="subTitle" idx="1" hasCustomPrompt="1"/>
          </p:nvPr>
        </p:nvSpPr>
        <p:spPr>
          <a:xfrm>
            <a:off x="1856259" y="3504854"/>
            <a:ext cx="8479483" cy="2410292"/>
          </a:xfrm>
        </p:spPr>
        <p:txBody>
          <a:bodyPr>
            <a:normAutofit/>
          </a:bodyPr>
          <a:lstStyle>
            <a:lvl1pPr marL="0" indent="0" algn="ctr">
              <a:buNone/>
              <a:defRPr sz="3733" b="0" i="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Tree>
    <p:extLst>
      <p:ext uri="{BB962C8B-B14F-4D97-AF65-F5344CB8AC3E}">
        <p14:creationId xmlns:p14="http://schemas.microsoft.com/office/powerpoint/2010/main" val="1192131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rpl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F096A5-69C5-7787-7D8B-8E3AF20F8BC3}"/>
              </a:ext>
            </a:extLst>
          </p:cNvPr>
          <p:cNvSpPr>
            <a:spLocks noGrp="1"/>
          </p:cNvSpPr>
          <p:nvPr>
            <p:ph type="ctrTitle" hasCustomPrompt="1"/>
          </p:nvPr>
        </p:nvSpPr>
        <p:spPr>
          <a:xfrm>
            <a:off x="1856259" y="1427893"/>
            <a:ext cx="8479483" cy="1750031"/>
          </a:xfrm>
        </p:spPr>
        <p:txBody>
          <a:bodyPr anchor="b">
            <a:normAutofit/>
          </a:bodyPr>
          <a:lstStyle>
            <a:lvl1pPr algn="ctr">
              <a:defRPr sz="5867" b="0" i="0">
                <a:solidFill>
                  <a:schemeClr val="tx1"/>
                </a:solidFill>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Section Header</a:t>
            </a:r>
          </a:p>
        </p:txBody>
      </p:sp>
      <p:sp>
        <p:nvSpPr>
          <p:cNvPr id="5" name="Subtitle 2">
            <a:extLst>
              <a:ext uri="{FF2B5EF4-FFF2-40B4-BE49-F238E27FC236}">
                <a16:creationId xmlns:a16="http://schemas.microsoft.com/office/drawing/2014/main" id="{1225DA01-541C-E9A4-746D-BB4235715E36}"/>
              </a:ext>
            </a:extLst>
          </p:cNvPr>
          <p:cNvSpPr>
            <a:spLocks noGrp="1"/>
          </p:cNvSpPr>
          <p:nvPr>
            <p:ph type="subTitle" idx="1" hasCustomPrompt="1"/>
          </p:nvPr>
        </p:nvSpPr>
        <p:spPr>
          <a:xfrm>
            <a:off x="1856259" y="3504854"/>
            <a:ext cx="8479483" cy="2410292"/>
          </a:xfrm>
        </p:spPr>
        <p:txBody>
          <a:bodyPr>
            <a:normAutofit/>
          </a:bodyPr>
          <a:lstStyle>
            <a:lvl1pPr marL="0" indent="0" algn="ctr">
              <a:buNone/>
              <a:defRPr sz="3733"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Tree>
    <p:extLst>
      <p:ext uri="{BB962C8B-B14F-4D97-AF65-F5344CB8AC3E}">
        <p14:creationId xmlns:p14="http://schemas.microsoft.com/office/powerpoint/2010/main" val="3292938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299059"/>
            <a:ext cx="9144000" cy="3350980"/>
          </a:xfrm>
        </p:spPr>
        <p:txBody>
          <a:bodyPr anchor="ctr">
            <a:normAutofit/>
          </a:bodyPr>
          <a:lstStyle>
            <a:lvl1pPr algn="l">
              <a:defRPr sz="5333" b="0" i="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en-US"/>
              <a:t>“Quote”</a:t>
            </a:r>
          </a:p>
        </p:txBody>
      </p:sp>
      <p:sp>
        <p:nvSpPr>
          <p:cNvPr id="5" name="Text Placeholder 4">
            <a:extLst>
              <a:ext uri="{FF2B5EF4-FFF2-40B4-BE49-F238E27FC236}">
                <a16:creationId xmlns:a16="http://schemas.microsoft.com/office/drawing/2014/main" id="{9527DD61-C47B-44C4-B7AA-4856D6089102}"/>
              </a:ext>
            </a:extLst>
          </p:cNvPr>
          <p:cNvSpPr>
            <a:spLocks noGrp="1"/>
          </p:cNvSpPr>
          <p:nvPr>
            <p:ph type="body" sz="quarter" idx="10" hasCustomPrompt="1"/>
          </p:nvPr>
        </p:nvSpPr>
        <p:spPr>
          <a:xfrm>
            <a:off x="1524000" y="4650039"/>
            <a:ext cx="9144000" cy="1339943"/>
          </a:xfrm>
        </p:spPr>
        <p:txBody>
          <a:bodyPr/>
          <a:lstStyle>
            <a:lvl1pPr marL="0" indent="0" algn="l">
              <a:buNone/>
              <a:defRPr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189" indent="0">
              <a:buNone/>
              <a:defRPr/>
            </a:lvl2pPr>
          </a:lstStyle>
          <a:p>
            <a:pPr lvl="0"/>
            <a:r>
              <a:rPr lang="en-US"/>
              <a:t>- Source of quote</a:t>
            </a:r>
          </a:p>
          <a:p>
            <a:pPr lvl="1"/>
            <a:endParaRPr lang="en-CA"/>
          </a:p>
        </p:txBody>
      </p:sp>
    </p:spTree>
    <p:extLst>
      <p:ext uri="{BB962C8B-B14F-4D97-AF65-F5344CB8AC3E}">
        <p14:creationId xmlns:p14="http://schemas.microsoft.com/office/powerpoint/2010/main" val="54964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2878" y="365125"/>
            <a:ext cx="9732020" cy="1325563"/>
          </a:xfrm>
        </p:spPr>
        <p:txBody>
          <a:bodyPr/>
          <a:lstStyle>
            <a:lvl1pP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Title and Content (Two Column)</a:t>
            </a:r>
          </a:p>
        </p:txBody>
      </p:sp>
      <p:sp>
        <p:nvSpPr>
          <p:cNvPr id="3" name="Content Placeholder 2"/>
          <p:cNvSpPr>
            <a:spLocks noGrp="1"/>
          </p:cNvSpPr>
          <p:nvPr>
            <p:ph sz="half" idx="1"/>
          </p:nvPr>
        </p:nvSpPr>
        <p:spPr>
          <a:xfrm>
            <a:off x="507102" y="1942087"/>
            <a:ext cx="5257801" cy="4234876"/>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942087"/>
            <a:ext cx="5588899" cy="4234876"/>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11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tandard Slide - C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465" y="365127"/>
            <a:ext cx="9908415" cy="1325563"/>
          </a:xfrm>
        </p:spPr>
        <p:txBody>
          <a:bodyPr/>
          <a:lstStyle>
            <a:lvl1pPr algn="ct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Title and Content (Option 1)</a:t>
            </a:r>
          </a:p>
        </p:txBody>
      </p:sp>
      <p:sp>
        <p:nvSpPr>
          <p:cNvPr id="3" name="Content Placeholder 2"/>
          <p:cNvSpPr>
            <a:spLocks noGrp="1"/>
          </p:cNvSpPr>
          <p:nvPr>
            <p:ph idx="1"/>
          </p:nvPr>
        </p:nvSpPr>
        <p:spPr>
          <a:xfrm>
            <a:off x="1188465" y="1825625"/>
            <a:ext cx="9908415" cy="4160571"/>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135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ndard Slide - C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ABEF60-2F79-D91B-3381-DDEC24DF332E}"/>
              </a:ext>
            </a:extLst>
          </p:cNvPr>
          <p:cNvSpPr>
            <a:spLocks noGrp="1"/>
          </p:cNvSpPr>
          <p:nvPr>
            <p:ph type="title" hasCustomPrompt="1"/>
          </p:nvPr>
        </p:nvSpPr>
        <p:spPr>
          <a:xfrm>
            <a:off x="1111306" y="365127"/>
            <a:ext cx="9892231" cy="1325563"/>
          </a:xfrm>
        </p:spPr>
        <p:txBody>
          <a:bodyPr/>
          <a:lstStyle>
            <a:lvl1pPr algn="ct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Title and Content (Option 2)</a:t>
            </a:r>
          </a:p>
        </p:txBody>
      </p:sp>
      <p:sp>
        <p:nvSpPr>
          <p:cNvPr id="5" name="Content Placeholder 2">
            <a:extLst>
              <a:ext uri="{FF2B5EF4-FFF2-40B4-BE49-F238E27FC236}">
                <a16:creationId xmlns:a16="http://schemas.microsoft.com/office/drawing/2014/main" id="{E4FEDF7A-3288-8F8C-C249-40D4C2CB7D06}"/>
              </a:ext>
            </a:extLst>
          </p:cNvPr>
          <p:cNvSpPr>
            <a:spLocks noGrp="1"/>
          </p:cNvSpPr>
          <p:nvPr>
            <p:ph idx="1"/>
          </p:nvPr>
        </p:nvSpPr>
        <p:spPr>
          <a:xfrm>
            <a:off x="1111306" y="1825625"/>
            <a:ext cx="9892231" cy="4160571"/>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373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Slide - with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1844984" y="5986196"/>
            <a:ext cx="9508816" cy="580173"/>
          </a:xfrm>
        </p:spPr>
        <p:txBody>
          <a:bodyPr>
            <a:normAutofit/>
          </a:bodyPr>
          <a:lstStyle>
            <a:lvl1pPr marL="0" indent="0">
              <a:buNone/>
              <a:defRPr sz="1333" b="0" i="0">
                <a:latin typeface="Noto Sans Light" panose="020B0402040504020204" pitchFamily="34" charset="0"/>
                <a:ea typeface="Noto Sans Light" panose="020B0402040504020204" pitchFamily="34" charset="0"/>
                <a:cs typeface="Noto Sans Light" panose="020B0402040504020204" pitchFamily="34" charset="0"/>
              </a:defRPr>
            </a:lvl1pPr>
          </a:lstStyle>
          <a:p>
            <a:pPr lvl="0"/>
            <a:r>
              <a:rPr lang="en-US"/>
              <a:t>Copyright</a:t>
            </a:r>
          </a:p>
        </p:txBody>
      </p:sp>
      <p:sp>
        <p:nvSpPr>
          <p:cNvPr id="5" name="Title 1">
            <a:extLst>
              <a:ext uri="{FF2B5EF4-FFF2-40B4-BE49-F238E27FC236}">
                <a16:creationId xmlns:a16="http://schemas.microsoft.com/office/drawing/2014/main" id="{041D671B-8F33-7960-59EC-513683590E8B}"/>
              </a:ext>
            </a:extLst>
          </p:cNvPr>
          <p:cNvSpPr>
            <a:spLocks noGrp="1"/>
          </p:cNvSpPr>
          <p:nvPr>
            <p:ph type="title" hasCustomPrompt="1"/>
          </p:nvPr>
        </p:nvSpPr>
        <p:spPr>
          <a:xfrm>
            <a:off x="453155" y="365127"/>
            <a:ext cx="7714408" cy="1325563"/>
          </a:xfrm>
        </p:spPr>
        <p:txBody>
          <a:bodyPr/>
          <a:lstStyle>
            <a:lvl1pPr algn="l">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Title and Content</a:t>
            </a:r>
          </a:p>
        </p:txBody>
      </p:sp>
      <p:sp>
        <p:nvSpPr>
          <p:cNvPr id="6" name="Content Placeholder 2">
            <a:extLst>
              <a:ext uri="{FF2B5EF4-FFF2-40B4-BE49-F238E27FC236}">
                <a16:creationId xmlns:a16="http://schemas.microsoft.com/office/drawing/2014/main" id="{670D0A95-B44B-FED9-F305-F0A85E760A2B}"/>
              </a:ext>
            </a:extLst>
          </p:cNvPr>
          <p:cNvSpPr>
            <a:spLocks noGrp="1"/>
          </p:cNvSpPr>
          <p:nvPr>
            <p:ph idx="1"/>
          </p:nvPr>
        </p:nvSpPr>
        <p:spPr>
          <a:xfrm>
            <a:off x="1844984" y="1825626"/>
            <a:ext cx="9508816" cy="4076165"/>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1518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C279-953B-21E8-E99E-5D71449359F7}"/>
              </a:ext>
            </a:extLst>
          </p:cNvPr>
          <p:cNvSpPr>
            <a:spLocks noGrp="1"/>
          </p:cNvSpPr>
          <p:nvPr>
            <p:ph type="title" hasCustomPrompt="1"/>
          </p:nvPr>
        </p:nvSpPr>
        <p:spPr>
          <a:xfrm>
            <a:off x="838200" y="-1552140"/>
            <a:ext cx="10515600" cy="1325563"/>
          </a:xfrm>
        </p:spPr>
        <p:txBody>
          <a:bodyPr/>
          <a:lstStyle/>
          <a:p>
            <a:r>
              <a:rPr lang="en-US"/>
              <a:t>Blank</a:t>
            </a:r>
          </a:p>
        </p:txBody>
      </p:sp>
    </p:spTree>
    <p:extLst>
      <p:ext uri="{BB962C8B-B14F-4D97-AF65-F5344CB8AC3E}">
        <p14:creationId xmlns:p14="http://schemas.microsoft.com/office/powerpoint/2010/main" val="74506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5081-D661-78BD-7D65-37F292AF45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3D21535-E7E5-F1B9-141A-5E80355C1F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F163FB-14F8-322F-AB1A-293F7EB2C17E}"/>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5" name="Footer Placeholder 4">
            <a:extLst>
              <a:ext uri="{FF2B5EF4-FFF2-40B4-BE49-F238E27FC236}">
                <a16:creationId xmlns:a16="http://schemas.microsoft.com/office/drawing/2014/main" id="{EDA16612-D348-E318-6EDE-7A2A64AD6C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B6A2D2-5505-687C-E85C-DAC181163AF5}"/>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661702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ver (with C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CD9165-474D-DFE2-BBD7-F1026D5ED72E}"/>
              </a:ext>
            </a:extLst>
          </p:cNvPr>
          <p:cNvSpPr>
            <a:spLocks noGrp="1"/>
          </p:cNvSpPr>
          <p:nvPr>
            <p:ph type="ctrTitle" hasCustomPrompt="1"/>
          </p:nvPr>
        </p:nvSpPr>
        <p:spPr>
          <a:xfrm>
            <a:off x="1061812" y="1292771"/>
            <a:ext cx="8143761" cy="2067548"/>
          </a:xfrm>
        </p:spPr>
        <p:txBody>
          <a:bodyPr anchor="b">
            <a:normAutofit/>
          </a:bodyPr>
          <a:lstStyle>
            <a:lvl1pPr algn="l">
              <a:defRPr sz="5867"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a:t>Final Slide</a:t>
            </a:r>
          </a:p>
        </p:txBody>
      </p:sp>
      <p:sp>
        <p:nvSpPr>
          <p:cNvPr id="5" name="Subtitle 2">
            <a:extLst>
              <a:ext uri="{FF2B5EF4-FFF2-40B4-BE49-F238E27FC236}">
                <a16:creationId xmlns:a16="http://schemas.microsoft.com/office/drawing/2014/main" id="{734C0443-5810-C08C-D2B4-B218813353F5}"/>
              </a:ext>
            </a:extLst>
          </p:cNvPr>
          <p:cNvSpPr>
            <a:spLocks noGrp="1"/>
          </p:cNvSpPr>
          <p:nvPr>
            <p:ph type="subTitle" idx="1" hasCustomPrompt="1"/>
          </p:nvPr>
        </p:nvSpPr>
        <p:spPr>
          <a:xfrm>
            <a:off x="1061812" y="3380598"/>
            <a:ext cx="8143763" cy="722428"/>
          </a:xfrm>
        </p:spPr>
        <p:txBody>
          <a:bodyPr>
            <a:normAutofit/>
          </a:bodyPr>
          <a:lstStyle>
            <a:lvl1pPr marL="0" indent="0" algn="l">
              <a:buNone/>
              <a:defRPr sz="3200" b="0" i="0">
                <a:latin typeface="Noto Sans Medium" panose="020B0502040504020204" pitchFamily="34" charset="0"/>
                <a:ea typeface="Noto Sans Medium" panose="020B0502040504020204" pitchFamily="34" charset="0"/>
                <a:cs typeface="Noto Sans Medium"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Questions?</a:t>
            </a:r>
          </a:p>
        </p:txBody>
      </p:sp>
      <p:sp>
        <p:nvSpPr>
          <p:cNvPr id="6" name="Text Placeholder 10">
            <a:extLst>
              <a:ext uri="{FF2B5EF4-FFF2-40B4-BE49-F238E27FC236}">
                <a16:creationId xmlns:a16="http://schemas.microsoft.com/office/drawing/2014/main" id="{3FB3FC21-EB7A-1163-6099-DF404F46D1A3}"/>
              </a:ext>
            </a:extLst>
          </p:cNvPr>
          <p:cNvSpPr>
            <a:spLocks noGrp="1"/>
          </p:cNvSpPr>
          <p:nvPr>
            <p:ph type="body" sz="quarter" idx="13" hasCustomPrompt="1"/>
          </p:nvPr>
        </p:nvSpPr>
        <p:spPr>
          <a:xfrm>
            <a:off x="1061811" y="4307033"/>
            <a:ext cx="5375915" cy="1619380"/>
          </a:xfrm>
        </p:spPr>
        <p:txBody>
          <a:bodyPr>
            <a:normAutofit/>
          </a:bodyPr>
          <a:lstStyle>
            <a:lvl1pPr marL="0" indent="0">
              <a:buNone/>
              <a:defRPr sz="1733"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a:t>Attributions</a:t>
            </a:r>
          </a:p>
        </p:txBody>
      </p:sp>
    </p:spTree>
    <p:extLst>
      <p:ext uri="{BB962C8B-B14F-4D97-AF65-F5344CB8AC3E}">
        <p14:creationId xmlns:p14="http://schemas.microsoft.com/office/powerpoint/2010/main" val="59596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90C2-8A9E-CAB7-B424-ED2289DCEAB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1DE1384-6344-A501-1C10-87E338720C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565966D-A2EC-F2E6-96E9-CCD361B9FE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0BDD07B-0F3E-B460-8BA2-D078BA83F65E}"/>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6" name="Footer Placeholder 5">
            <a:extLst>
              <a:ext uri="{FF2B5EF4-FFF2-40B4-BE49-F238E27FC236}">
                <a16:creationId xmlns:a16="http://schemas.microsoft.com/office/drawing/2014/main" id="{56407E41-566B-1BFB-2640-C531213DED4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C6F6AB6-B740-E4E0-B771-5D079B6B311D}"/>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58624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7231-45F7-61B1-DC84-7AEEA0C6000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1FAF022-6286-7838-8B64-1FAA09474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FEFC0-FCF7-5EEB-9DDE-CC0076D8DA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5E0F209-97F7-3987-38C1-DE4E1939C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E3576-3819-66BD-0AFA-A77A0D105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D3EEE45-6587-2974-8A28-E00A0A50987B}"/>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8" name="Footer Placeholder 7">
            <a:extLst>
              <a:ext uri="{FF2B5EF4-FFF2-40B4-BE49-F238E27FC236}">
                <a16:creationId xmlns:a16="http://schemas.microsoft.com/office/drawing/2014/main" id="{7B4258C7-7660-F528-EA7D-D23E47E6883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B58A1C7-1663-1BC9-F035-623B9FFD9DBA}"/>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154338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380A-3704-F9E1-D79A-2A145502130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4943449-4759-1F6D-3C83-FD85CCCE0FD8}"/>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4" name="Footer Placeholder 3">
            <a:extLst>
              <a:ext uri="{FF2B5EF4-FFF2-40B4-BE49-F238E27FC236}">
                <a16:creationId xmlns:a16="http://schemas.microsoft.com/office/drawing/2014/main" id="{FE9ABAD6-9793-DABE-B0D7-3DF580396AC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B2CF16A-2387-2BF0-0492-8610A4600C1A}"/>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2247094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DCBB69-9F7E-F8AD-5B68-23CF14E3268A}"/>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3" name="Footer Placeholder 2">
            <a:extLst>
              <a:ext uri="{FF2B5EF4-FFF2-40B4-BE49-F238E27FC236}">
                <a16:creationId xmlns:a16="http://schemas.microsoft.com/office/drawing/2014/main" id="{405B086B-38EC-50FE-CB5F-E58A8AF6ED2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6DF82AD-4944-5A31-FC85-7F2CA86D3133}"/>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46280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6395-DFEF-0BA9-953E-43164C99A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BF848-BF05-96E3-D0BA-96FC19A5C4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3246F65-95B6-6B90-C0B2-F78B0435C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6DEC40-827B-6F6C-B8B3-62858213CF07}"/>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6" name="Footer Placeholder 5">
            <a:extLst>
              <a:ext uri="{FF2B5EF4-FFF2-40B4-BE49-F238E27FC236}">
                <a16:creationId xmlns:a16="http://schemas.microsoft.com/office/drawing/2014/main" id="{29DCFDDD-7A26-A7E2-101F-4222C3064C2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67159FF-1475-E622-F364-6A8B18618735}"/>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143390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97B3-D7FC-62C4-BB3B-E60A0F6B4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7504AA0-F91C-1177-835E-584F8270E2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3259F2F-7164-9A44-E5DC-E8F1EBEBC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21A0E-BEF0-1F0D-8184-9288936082E3}"/>
              </a:ext>
            </a:extLst>
          </p:cNvPr>
          <p:cNvSpPr>
            <a:spLocks noGrp="1"/>
          </p:cNvSpPr>
          <p:nvPr>
            <p:ph type="dt" sz="half" idx="10"/>
          </p:nvPr>
        </p:nvSpPr>
        <p:spPr/>
        <p:txBody>
          <a:bodyPr/>
          <a:lstStyle/>
          <a:p>
            <a:fld id="{407FFE35-1658-4EB4-AC85-C1EE2A5F5CB3}" type="datetimeFigureOut">
              <a:rPr lang="en-CA" smtClean="0"/>
              <a:t>2024-05-09</a:t>
            </a:fld>
            <a:endParaRPr lang="en-CA"/>
          </a:p>
        </p:txBody>
      </p:sp>
      <p:sp>
        <p:nvSpPr>
          <p:cNvPr id="6" name="Footer Placeholder 5">
            <a:extLst>
              <a:ext uri="{FF2B5EF4-FFF2-40B4-BE49-F238E27FC236}">
                <a16:creationId xmlns:a16="http://schemas.microsoft.com/office/drawing/2014/main" id="{7786E815-8009-1560-1CC3-06C5B0C22CB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8127ECB-7AFB-4433-A2BF-DA7DE1DBE293}"/>
              </a:ext>
            </a:extLst>
          </p:cNvPr>
          <p:cNvSpPr>
            <a:spLocks noGrp="1"/>
          </p:cNvSpPr>
          <p:nvPr>
            <p:ph type="sldNum" sz="quarter" idx="12"/>
          </p:nvPr>
        </p:nvSpPr>
        <p:spPr/>
        <p:txBody>
          <a:bodyPr/>
          <a:lstStyle/>
          <a:p>
            <a:fld id="{ED97B459-BA53-4DC1-90EF-CEC82CBBE24E}" type="slidenum">
              <a:rPr lang="en-CA" smtClean="0"/>
              <a:t>‹#›</a:t>
            </a:fld>
            <a:endParaRPr lang="en-CA"/>
          </a:p>
        </p:txBody>
      </p:sp>
    </p:spTree>
    <p:extLst>
      <p:ext uri="{BB962C8B-B14F-4D97-AF65-F5344CB8AC3E}">
        <p14:creationId xmlns:p14="http://schemas.microsoft.com/office/powerpoint/2010/main" val="315753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3ABFD0-625C-C946-446C-E5EE1525F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66164AA-E535-D557-C285-B7B8D8435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D9A6886-AEC7-8DEA-ADD3-84FA8EEBB6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7FFE35-1658-4EB4-AC85-C1EE2A5F5CB3}" type="datetimeFigureOut">
              <a:rPr lang="en-CA" smtClean="0"/>
              <a:t>2024-05-09</a:t>
            </a:fld>
            <a:endParaRPr lang="en-CA"/>
          </a:p>
        </p:txBody>
      </p:sp>
      <p:sp>
        <p:nvSpPr>
          <p:cNvPr id="5" name="Footer Placeholder 4">
            <a:extLst>
              <a:ext uri="{FF2B5EF4-FFF2-40B4-BE49-F238E27FC236}">
                <a16:creationId xmlns:a16="http://schemas.microsoft.com/office/drawing/2014/main" id="{E859067B-5EF0-87B2-2731-F4BBB2F18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2D393CF7-C213-B3D7-8332-3F8227526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97B459-BA53-4DC1-90EF-CEC82CBBE24E}" type="slidenum">
              <a:rPr lang="en-CA" smtClean="0"/>
              <a:t>‹#›</a:t>
            </a:fld>
            <a:endParaRPr lang="en-CA"/>
          </a:p>
        </p:txBody>
      </p:sp>
    </p:spTree>
    <p:extLst>
      <p:ext uri="{BB962C8B-B14F-4D97-AF65-F5344CB8AC3E}">
        <p14:creationId xmlns:p14="http://schemas.microsoft.com/office/powerpoint/2010/main" val="275373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 id="2147483668" r:id="rId16"/>
    <p:sldLayoutId id="21474836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9253683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914377" rtl="0" eaLnBrk="1" latinLnBrk="0" hangingPunct="1">
        <a:lnSpc>
          <a:spcPct val="90000"/>
        </a:lnSpc>
        <a:spcBef>
          <a:spcPct val="0"/>
        </a:spcBef>
        <a:buNone/>
        <a:defRPr sz="4400" b="0" i="0" kern="1200">
          <a:solidFill>
            <a:schemeClr val="tx1"/>
          </a:solidFill>
          <a:latin typeface="Noto Sans Thin" panose="020B0202040504020204" pitchFamily="34" charset="0"/>
          <a:ea typeface="Noto Sans Thin" panose="020B0202040504020204" pitchFamily="34" charset="0"/>
          <a:cs typeface="Noto Sans Thin" panose="020B0202040504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Helvetica Neue" charset="0"/>
          <a:ea typeface="Helvetica Neue" charset="0"/>
          <a:cs typeface="Helvetica Neue" charset="0"/>
        </a:defRPr>
      </a:lvl1pPr>
      <a:lvl2pPr marL="685783" indent="-228594"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Helvetica Neue" charset="0"/>
          <a:ea typeface="Helvetica Neue" charset="0"/>
          <a:cs typeface="Helvetica Neue"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667" kern="1200">
          <a:solidFill>
            <a:schemeClr val="tx1"/>
          </a:solidFill>
          <a:latin typeface="Helvetica Neue" charset="0"/>
          <a:ea typeface="Helvetica Neue" charset="0"/>
          <a:cs typeface="Helvetica Neue"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digitalliteracy.bccampus.c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B4890-3597-41C2-AE40-41BBE1D5EFCF}"/>
              </a:ext>
            </a:extLst>
          </p:cNvPr>
          <p:cNvSpPr>
            <a:spLocks noGrp="1"/>
          </p:cNvSpPr>
          <p:nvPr>
            <p:ph type="ctrTitle"/>
          </p:nvPr>
        </p:nvSpPr>
        <p:spPr/>
        <p:txBody>
          <a:bodyPr/>
          <a:lstStyle/>
          <a:p>
            <a:r>
              <a:rPr lang="en-CA" dirty="0"/>
              <a:t>Integrating Digital Literacy in Your Classroom</a:t>
            </a:r>
          </a:p>
        </p:txBody>
      </p:sp>
      <p:sp>
        <p:nvSpPr>
          <p:cNvPr id="3" name="Subtitle 2">
            <a:extLst>
              <a:ext uri="{FF2B5EF4-FFF2-40B4-BE49-F238E27FC236}">
                <a16:creationId xmlns:a16="http://schemas.microsoft.com/office/drawing/2014/main" id="{205E8320-621B-4160-9833-4DBB63728701}"/>
              </a:ext>
            </a:extLst>
          </p:cNvPr>
          <p:cNvSpPr>
            <a:spLocks noGrp="1"/>
          </p:cNvSpPr>
          <p:nvPr>
            <p:ph type="subTitle" idx="1"/>
          </p:nvPr>
        </p:nvSpPr>
        <p:spPr/>
        <p:txBody>
          <a:bodyPr/>
          <a:lstStyle/>
          <a:p>
            <a:r>
              <a:rPr lang="en-US" dirty="0"/>
              <a:t>Skills, Stories, and Strategies</a:t>
            </a:r>
          </a:p>
        </p:txBody>
      </p:sp>
      <p:sp>
        <p:nvSpPr>
          <p:cNvPr id="4" name="Text Placeholder 3">
            <a:extLst>
              <a:ext uri="{FF2B5EF4-FFF2-40B4-BE49-F238E27FC236}">
                <a16:creationId xmlns:a16="http://schemas.microsoft.com/office/drawing/2014/main" id="{D3E060A2-FE8A-4C81-969A-D978DB8AAD99}"/>
              </a:ext>
            </a:extLst>
          </p:cNvPr>
          <p:cNvSpPr>
            <a:spLocks noGrp="1"/>
          </p:cNvSpPr>
          <p:nvPr>
            <p:ph type="body" sz="quarter" idx="13"/>
          </p:nvPr>
        </p:nvSpPr>
        <p:spPr/>
        <p:txBody>
          <a:bodyPr>
            <a:normAutofit/>
          </a:bodyPr>
          <a:lstStyle/>
          <a:p>
            <a:r>
              <a:rPr lang="en-CA" dirty="0"/>
              <a:t>Gwen Nguyen</a:t>
            </a:r>
          </a:p>
          <a:p>
            <a:r>
              <a:rPr lang="en-US" dirty="0"/>
              <a:t>B</a:t>
            </a:r>
            <a:r>
              <a:rPr lang="en-CA" dirty="0" err="1"/>
              <a:t>Ccampus</a:t>
            </a:r>
            <a:endParaRPr lang="en-CA" dirty="0"/>
          </a:p>
          <a:p>
            <a:r>
              <a:rPr lang="en-CA" dirty="0"/>
              <a:t>gnguyen@bccampus.ca</a:t>
            </a:r>
          </a:p>
          <a:p>
            <a:r>
              <a:rPr lang="en-CA" dirty="0"/>
              <a:t>May 9-10, 2024</a:t>
            </a:r>
            <a:endParaRPr lang="en-US" dirty="0"/>
          </a:p>
        </p:txBody>
      </p:sp>
    </p:spTree>
    <p:extLst>
      <p:ext uri="{BB962C8B-B14F-4D97-AF65-F5344CB8AC3E}">
        <p14:creationId xmlns:p14="http://schemas.microsoft.com/office/powerpoint/2010/main" val="2068810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lstStyle/>
          <a:p>
            <a:r>
              <a:rPr lang="en-US" b="1" dirty="0"/>
              <a:t>Ethical and Legal Considerations</a:t>
            </a:r>
            <a:endParaRPr lang="en-CA" b="1" dirty="0"/>
          </a:p>
        </p:txBody>
      </p:sp>
      <p:sp>
        <p:nvSpPr>
          <p:cNvPr id="4" name="Text Placeholder 3">
            <a:extLst>
              <a:ext uri="{FF2B5EF4-FFF2-40B4-BE49-F238E27FC236}">
                <a16:creationId xmlns:a16="http://schemas.microsoft.com/office/drawing/2014/main" id="{44D0818D-57E7-3E05-5A5A-DEDEB00EC3DD}"/>
              </a:ext>
            </a:extLst>
          </p:cNvPr>
          <p:cNvSpPr>
            <a:spLocks noGrp="1"/>
          </p:cNvSpPr>
          <p:nvPr>
            <p:ph idx="1"/>
          </p:nvPr>
        </p:nvSpPr>
        <p:spPr/>
        <p:txBody>
          <a:bodyPr>
            <a:normAutofit/>
          </a:bodyPr>
          <a:lstStyle/>
          <a:p>
            <a:endParaRPr lang="en-US" sz="2400" dirty="0">
              <a:highlight>
                <a:srgbClr val="FFFF00"/>
              </a:highlight>
            </a:endParaRPr>
          </a:p>
          <a:p>
            <a:r>
              <a:rPr lang="en-US" sz="2400" dirty="0"/>
              <a:t>Follow </a:t>
            </a:r>
            <a:r>
              <a:rPr lang="en-US" sz="2400" b="1" dirty="0"/>
              <a:t>digital accessibility standards and guidelines </a:t>
            </a:r>
            <a:r>
              <a:rPr lang="en-US" sz="2400" dirty="0"/>
              <a:t>when develop content</a:t>
            </a:r>
          </a:p>
          <a:p>
            <a:endParaRPr lang="en-US" sz="2400" dirty="0"/>
          </a:p>
          <a:p>
            <a:r>
              <a:rPr lang="en-US" sz="2400" dirty="0"/>
              <a:t>develop and model </a:t>
            </a:r>
            <a:r>
              <a:rPr lang="en-US" sz="2400" b="1" dirty="0"/>
              <a:t>awareness around Indigenous protocols </a:t>
            </a:r>
            <a:r>
              <a:rPr lang="en-US" sz="2400" dirty="0"/>
              <a:t>for using Indigenous knowledge, information, and intellectual property</a:t>
            </a:r>
          </a:p>
          <a:p>
            <a:endParaRPr lang="en-US" sz="2400" dirty="0"/>
          </a:p>
          <a:p>
            <a:r>
              <a:rPr lang="en-US" sz="2400" dirty="0"/>
              <a:t>Support students in understanding and following </a:t>
            </a:r>
            <a:r>
              <a:rPr lang="en-US" sz="2400" b="1" dirty="0"/>
              <a:t>academic integrity guidelines</a:t>
            </a:r>
            <a:endParaRPr lang="en-CA" sz="2400" b="1" dirty="0"/>
          </a:p>
        </p:txBody>
      </p:sp>
    </p:spTree>
    <p:extLst>
      <p:ext uri="{BB962C8B-B14F-4D97-AF65-F5344CB8AC3E}">
        <p14:creationId xmlns:p14="http://schemas.microsoft.com/office/powerpoint/2010/main" val="93560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lstStyle/>
          <a:p>
            <a:r>
              <a:rPr lang="en-US" b="1" dirty="0"/>
              <a:t>Technology Support</a:t>
            </a:r>
            <a:endParaRPr lang="en-CA" b="1" dirty="0"/>
          </a:p>
        </p:txBody>
      </p:sp>
      <p:sp>
        <p:nvSpPr>
          <p:cNvPr id="7" name="Content Placeholder 6">
            <a:extLst>
              <a:ext uri="{FF2B5EF4-FFF2-40B4-BE49-F238E27FC236}">
                <a16:creationId xmlns:a16="http://schemas.microsoft.com/office/drawing/2014/main" id="{0D6ED167-11D8-038B-809E-FCABFA204FB9}"/>
              </a:ext>
            </a:extLst>
          </p:cNvPr>
          <p:cNvSpPr>
            <a:spLocks noGrp="1"/>
          </p:cNvSpPr>
          <p:nvPr>
            <p:ph idx="1"/>
          </p:nvPr>
        </p:nvSpPr>
        <p:spPr>
          <a:xfrm>
            <a:off x="1186249" y="2019588"/>
            <a:ext cx="9910631" cy="4160571"/>
          </a:xfrm>
        </p:spPr>
        <p:txBody>
          <a:bodyPr>
            <a:normAutofit/>
          </a:bodyPr>
          <a:lstStyle/>
          <a:p>
            <a:r>
              <a:rPr lang="en-US" sz="2400" b="1" dirty="0"/>
              <a:t>select technologies mindfully </a:t>
            </a:r>
            <a:r>
              <a:rPr lang="en-US" sz="2400" dirty="0"/>
              <a:t>for different activities in courses (considering ethics, accessibility, technical support resources at the institution, affordability and learners’ cognitive loads)</a:t>
            </a:r>
          </a:p>
          <a:p>
            <a:pPr marL="0" indent="0">
              <a:buNone/>
            </a:pPr>
            <a:endParaRPr lang="en-US" sz="2400" dirty="0"/>
          </a:p>
          <a:p>
            <a:r>
              <a:rPr lang="en-US" sz="2400" dirty="0"/>
              <a:t>Ensure students have </a:t>
            </a:r>
            <a:r>
              <a:rPr lang="en-US" sz="2400" b="1" dirty="0"/>
              <a:t>technology skills </a:t>
            </a:r>
            <a:r>
              <a:rPr lang="en-US" sz="2400" dirty="0"/>
              <a:t>that are specific to the work or studies</a:t>
            </a:r>
          </a:p>
          <a:p>
            <a:endParaRPr lang="en-US" sz="2400" dirty="0"/>
          </a:p>
          <a:p>
            <a:r>
              <a:rPr lang="en-US" sz="2400" dirty="0"/>
              <a:t>Support students </a:t>
            </a:r>
            <a:r>
              <a:rPr lang="en-US" sz="2400" b="1" dirty="0"/>
              <a:t>with learning strategies</a:t>
            </a:r>
            <a:r>
              <a:rPr lang="en-US" sz="2400" dirty="0"/>
              <a:t> for learning how to use new technologies</a:t>
            </a:r>
          </a:p>
          <a:p>
            <a:endParaRPr lang="en-CA" sz="2400" dirty="0"/>
          </a:p>
        </p:txBody>
      </p:sp>
    </p:spTree>
    <p:extLst>
      <p:ext uri="{BB962C8B-B14F-4D97-AF65-F5344CB8AC3E}">
        <p14:creationId xmlns:p14="http://schemas.microsoft.com/office/powerpoint/2010/main" val="1231979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lstStyle/>
          <a:p>
            <a:r>
              <a:rPr lang="en-US" b="1" dirty="0"/>
              <a:t>Information Literacy</a:t>
            </a:r>
            <a:endParaRPr lang="en-CA" b="1" dirty="0"/>
          </a:p>
        </p:txBody>
      </p:sp>
      <p:sp>
        <p:nvSpPr>
          <p:cNvPr id="4" name="Text Placeholder 3">
            <a:extLst>
              <a:ext uri="{FF2B5EF4-FFF2-40B4-BE49-F238E27FC236}">
                <a16:creationId xmlns:a16="http://schemas.microsoft.com/office/drawing/2014/main" id="{44D0818D-57E7-3E05-5A5A-DEDEB00EC3DD}"/>
              </a:ext>
            </a:extLst>
          </p:cNvPr>
          <p:cNvSpPr>
            <a:spLocks noGrp="1"/>
          </p:cNvSpPr>
          <p:nvPr>
            <p:ph idx="1"/>
          </p:nvPr>
        </p:nvSpPr>
        <p:spPr/>
        <p:txBody>
          <a:bodyPr>
            <a:normAutofit/>
          </a:bodyPr>
          <a:lstStyle/>
          <a:p>
            <a:r>
              <a:rPr lang="en-US" sz="2400" dirty="0"/>
              <a:t>Provide students with </a:t>
            </a:r>
            <a:r>
              <a:rPr lang="en-US" sz="2400" b="1" dirty="0"/>
              <a:t>information literacy lessons</a:t>
            </a:r>
            <a:r>
              <a:rPr lang="en-US" sz="2400" dirty="0"/>
              <a:t> to identify, differentiate, use different types of online information, and develop understanding of how online information is produced, prioritized, and presented</a:t>
            </a:r>
          </a:p>
          <a:p>
            <a:endParaRPr lang="en-US" sz="2400" dirty="0"/>
          </a:p>
          <a:p>
            <a:r>
              <a:rPr lang="en-US" sz="2400" dirty="0"/>
              <a:t>use digital information and tools to </a:t>
            </a:r>
            <a:r>
              <a:rPr lang="en-US" sz="2400" b="1" dirty="0"/>
              <a:t>expand knowledge </a:t>
            </a:r>
            <a:r>
              <a:rPr lang="en-US" sz="2400" dirty="0"/>
              <a:t>and </a:t>
            </a:r>
            <a:r>
              <a:rPr lang="en-US" sz="2400" b="1" dirty="0"/>
              <a:t>provide multiple perspectives </a:t>
            </a:r>
            <a:r>
              <a:rPr lang="en-US" sz="2400" dirty="0"/>
              <a:t>in coursework</a:t>
            </a:r>
          </a:p>
          <a:p>
            <a:pPr marL="0" indent="0">
              <a:buNone/>
            </a:pPr>
            <a:endParaRPr lang="en-US" sz="2400" dirty="0"/>
          </a:p>
        </p:txBody>
      </p:sp>
    </p:spTree>
    <p:extLst>
      <p:ext uri="{BB962C8B-B14F-4D97-AF65-F5344CB8AC3E}">
        <p14:creationId xmlns:p14="http://schemas.microsoft.com/office/powerpoint/2010/main" val="337032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lstStyle/>
          <a:p>
            <a:r>
              <a:rPr lang="en-US" b="1" dirty="0"/>
              <a:t>Digital Scholarship</a:t>
            </a:r>
            <a:endParaRPr lang="en-CA" b="1" dirty="0"/>
          </a:p>
        </p:txBody>
      </p:sp>
      <p:sp>
        <p:nvSpPr>
          <p:cNvPr id="4" name="Text Placeholder 3">
            <a:extLst>
              <a:ext uri="{FF2B5EF4-FFF2-40B4-BE49-F238E27FC236}">
                <a16:creationId xmlns:a16="http://schemas.microsoft.com/office/drawing/2014/main" id="{44D0818D-57E7-3E05-5A5A-DEDEB00EC3DD}"/>
              </a:ext>
            </a:extLst>
          </p:cNvPr>
          <p:cNvSpPr>
            <a:spLocks noGrp="1"/>
          </p:cNvSpPr>
          <p:nvPr>
            <p:ph idx="1"/>
          </p:nvPr>
        </p:nvSpPr>
        <p:spPr/>
        <p:txBody>
          <a:bodyPr>
            <a:normAutofit/>
          </a:bodyPr>
          <a:lstStyle/>
          <a:p>
            <a:r>
              <a:rPr lang="en-US" dirty="0"/>
              <a:t>Collaborate with peers to develop </a:t>
            </a:r>
            <a:r>
              <a:rPr lang="en-US" b="1" dirty="0"/>
              <a:t>digital learning opportunities</a:t>
            </a:r>
            <a:r>
              <a:rPr lang="en-US" dirty="0"/>
              <a:t>, maintaining </a:t>
            </a:r>
            <a:r>
              <a:rPr lang="en-US" b="1" dirty="0"/>
              <a:t>consistency across curriculums</a:t>
            </a:r>
          </a:p>
          <a:p>
            <a:pPr marL="0" indent="0">
              <a:buNone/>
            </a:pPr>
            <a:endParaRPr lang="en-US" dirty="0"/>
          </a:p>
          <a:p>
            <a:r>
              <a:rPr lang="en-US" dirty="0"/>
              <a:t>Teach learners </a:t>
            </a:r>
            <a:r>
              <a:rPr lang="en-US" b="1" dirty="0"/>
              <a:t>citation methods</a:t>
            </a:r>
            <a:r>
              <a:rPr lang="en-US" dirty="0"/>
              <a:t>, how to use digital resources for their own learning, how to </a:t>
            </a:r>
            <a:r>
              <a:rPr lang="en-US" b="1" dirty="0"/>
              <a:t>filters to refine research results</a:t>
            </a:r>
            <a:r>
              <a:rPr lang="en-US" dirty="0"/>
              <a:t>, how to </a:t>
            </a:r>
            <a:r>
              <a:rPr lang="en-US" b="1" dirty="0"/>
              <a:t>complete online components </a:t>
            </a:r>
            <a:r>
              <a:rPr lang="en-US" dirty="0"/>
              <a:t>of courses</a:t>
            </a:r>
            <a:endParaRPr lang="en-CA" dirty="0"/>
          </a:p>
        </p:txBody>
      </p:sp>
    </p:spTree>
    <p:extLst>
      <p:ext uri="{BB962C8B-B14F-4D97-AF65-F5344CB8AC3E}">
        <p14:creationId xmlns:p14="http://schemas.microsoft.com/office/powerpoint/2010/main" val="4200694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lstStyle/>
          <a:p>
            <a:r>
              <a:rPr lang="en-US" b="1" dirty="0"/>
              <a:t>Communication and Collaboration</a:t>
            </a:r>
            <a:endParaRPr lang="en-CA" b="1" dirty="0"/>
          </a:p>
        </p:txBody>
      </p:sp>
      <p:sp>
        <p:nvSpPr>
          <p:cNvPr id="4" name="Text Placeholder 3">
            <a:extLst>
              <a:ext uri="{FF2B5EF4-FFF2-40B4-BE49-F238E27FC236}">
                <a16:creationId xmlns:a16="http://schemas.microsoft.com/office/drawing/2014/main" id="{44D0818D-57E7-3E05-5A5A-DEDEB00EC3DD}"/>
              </a:ext>
            </a:extLst>
          </p:cNvPr>
          <p:cNvSpPr>
            <a:spLocks noGrp="1"/>
          </p:cNvSpPr>
          <p:nvPr>
            <p:ph idx="1"/>
          </p:nvPr>
        </p:nvSpPr>
        <p:spPr/>
        <p:txBody>
          <a:bodyPr>
            <a:noAutofit/>
          </a:bodyPr>
          <a:lstStyle/>
          <a:p>
            <a:r>
              <a:rPr lang="en-US" sz="2600" dirty="0"/>
              <a:t>design and facilitate </a:t>
            </a:r>
            <a:r>
              <a:rPr lang="en-US" sz="2600" b="1" dirty="0"/>
              <a:t>collaborative learning experiences </a:t>
            </a:r>
            <a:r>
              <a:rPr lang="en-US" sz="2600" dirty="0"/>
              <a:t>in digital spaces</a:t>
            </a:r>
          </a:p>
          <a:p>
            <a:endParaRPr lang="en-US" sz="2600" dirty="0"/>
          </a:p>
          <a:p>
            <a:r>
              <a:rPr lang="en-US" sz="2600" dirty="0"/>
              <a:t>Understanding that cultural values may lead to </a:t>
            </a:r>
            <a:r>
              <a:rPr lang="en-US" sz="2600" b="1" dirty="0"/>
              <a:t>different ways of participating in online spaces</a:t>
            </a:r>
          </a:p>
          <a:p>
            <a:pPr marL="0" indent="0">
              <a:buNone/>
            </a:pPr>
            <a:endParaRPr lang="en-US" sz="2600" dirty="0">
              <a:highlight>
                <a:srgbClr val="FFFF00"/>
              </a:highlight>
            </a:endParaRPr>
          </a:p>
          <a:p>
            <a:r>
              <a:rPr lang="en-US" sz="2600" dirty="0"/>
              <a:t>Teach students </a:t>
            </a:r>
            <a:r>
              <a:rPr lang="en-US" sz="2600" b="1" dirty="0"/>
              <a:t>tools and strategies for collaborating online</a:t>
            </a:r>
            <a:r>
              <a:rPr lang="en-US" sz="2600" dirty="0"/>
              <a:t>, how to respond appropriately when online conflict, abuse arises, and how to work with others flexibly (online, in-person, synchronous, asynchronous)</a:t>
            </a:r>
          </a:p>
          <a:p>
            <a:endParaRPr lang="en-CA" sz="2600" dirty="0"/>
          </a:p>
        </p:txBody>
      </p:sp>
    </p:spTree>
    <p:extLst>
      <p:ext uri="{BB962C8B-B14F-4D97-AF65-F5344CB8AC3E}">
        <p14:creationId xmlns:p14="http://schemas.microsoft.com/office/powerpoint/2010/main" val="1493879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normAutofit/>
          </a:bodyPr>
          <a:lstStyle/>
          <a:p>
            <a:r>
              <a:rPr lang="en-US" b="1" dirty="0"/>
              <a:t>Creation and Curation</a:t>
            </a:r>
            <a:endParaRPr lang="en-CA" b="1" dirty="0"/>
          </a:p>
        </p:txBody>
      </p:sp>
      <p:sp>
        <p:nvSpPr>
          <p:cNvPr id="4" name="Text Placeholder 3">
            <a:extLst>
              <a:ext uri="{FF2B5EF4-FFF2-40B4-BE49-F238E27FC236}">
                <a16:creationId xmlns:a16="http://schemas.microsoft.com/office/drawing/2014/main" id="{44D0818D-57E7-3E05-5A5A-DEDEB00EC3DD}"/>
              </a:ext>
            </a:extLst>
          </p:cNvPr>
          <p:cNvSpPr>
            <a:spLocks noGrp="1"/>
          </p:cNvSpPr>
          <p:nvPr>
            <p:ph idx="1"/>
          </p:nvPr>
        </p:nvSpPr>
        <p:spPr/>
        <p:txBody>
          <a:bodyPr>
            <a:normAutofit/>
          </a:bodyPr>
          <a:lstStyle/>
          <a:p>
            <a:pPr marL="0" indent="0">
              <a:buNone/>
            </a:pPr>
            <a:endParaRPr lang="en-US" sz="2600" dirty="0"/>
          </a:p>
          <a:p>
            <a:r>
              <a:rPr lang="en-US" sz="2600" b="1" dirty="0"/>
              <a:t>develop learning resources </a:t>
            </a:r>
            <a:r>
              <a:rPr lang="en-US" sz="2600" dirty="0"/>
              <a:t>that uphold accessibility protocols</a:t>
            </a:r>
          </a:p>
          <a:p>
            <a:endParaRPr lang="en-US" sz="2600" dirty="0"/>
          </a:p>
          <a:p>
            <a:r>
              <a:rPr lang="en-US" sz="2600" dirty="0"/>
              <a:t>Using different technologies to enhance digital learning opportunities LMS, Visuals, Idea Clouds, Whiteboards, Polls)</a:t>
            </a:r>
          </a:p>
          <a:p>
            <a:endParaRPr lang="en-US" sz="2600" dirty="0"/>
          </a:p>
          <a:p>
            <a:r>
              <a:rPr lang="en-US" sz="2600" dirty="0"/>
              <a:t>Teach students </a:t>
            </a:r>
            <a:r>
              <a:rPr lang="en-US" sz="2600" b="1" dirty="0"/>
              <a:t>tools and strategies to creatively express themselves. </a:t>
            </a:r>
          </a:p>
          <a:p>
            <a:endParaRPr lang="en-US" sz="2600" dirty="0"/>
          </a:p>
          <a:p>
            <a:pPr marL="0" indent="0">
              <a:buNone/>
            </a:pPr>
            <a:endParaRPr lang="en-CA" sz="2600" dirty="0"/>
          </a:p>
        </p:txBody>
      </p:sp>
    </p:spTree>
    <p:extLst>
      <p:ext uri="{BB962C8B-B14F-4D97-AF65-F5344CB8AC3E}">
        <p14:creationId xmlns:p14="http://schemas.microsoft.com/office/powerpoint/2010/main" val="239950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lstStyle/>
          <a:p>
            <a:r>
              <a:rPr lang="en-US"/>
              <a:t>Digital Wellbeing</a:t>
            </a:r>
            <a:endParaRPr lang="en-CA"/>
          </a:p>
        </p:txBody>
      </p:sp>
      <p:sp>
        <p:nvSpPr>
          <p:cNvPr id="4" name="Text Placeholder 3">
            <a:extLst>
              <a:ext uri="{FF2B5EF4-FFF2-40B4-BE49-F238E27FC236}">
                <a16:creationId xmlns:a16="http://schemas.microsoft.com/office/drawing/2014/main" id="{44D0818D-57E7-3E05-5A5A-DEDEB00EC3DD}"/>
              </a:ext>
            </a:extLst>
          </p:cNvPr>
          <p:cNvSpPr>
            <a:spLocks noGrp="1"/>
          </p:cNvSpPr>
          <p:nvPr>
            <p:ph idx="1"/>
          </p:nvPr>
        </p:nvSpPr>
        <p:spPr/>
        <p:txBody>
          <a:bodyPr vert="horz" lIns="60959" tIns="60960" rIns="60959" bIns="60960" rtlCol="0" anchor="t">
            <a:normAutofit/>
          </a:bodyPr>
          <a:lstStyle/>
          <a:p>
            <a:endParaRPr lang="en-US" sz="2600" dirty="0"/>
          </a:p>
          <a:p>
            <a:r>
              <a:rPr lang="en-US" sz="2600" dirty="0"/>
              <a:t>Being </a:t>
            </a:r>
            <a:r>
              <a:rPr lang="en-US" sz="2600" b="1" dirty="0"/>
              <a:t>intentional</a:t>
            </a:r>
            <a:r>
              <a:rPr lang="en-US" sz="2600" dirty="0"/>
              <a:t> when sharing and consuming digital content </a:t>
            </a:r>
          </a:p>
          <a:p>
            <a:r>
              <a:rPr lang="en-US" sz="2600" b="1" dirty="0"/>
              <a:t>Take breaks from digital spaces</a:t>
            </a:r>
          </a:p>
          <a:p>
            <a:r>
              <a:rPr lang="en-US" sz="2600" dirty="0"/>
              <a:t>Develop </a:t>
            </a:r>
            <a:r>
              <a:rPr lang="en-US" sz="2600" b="1" dirty="0"/>
              <a:t>strategies for managing technology</a:t>
            </a:r>
            <a:r>
              <a:rPr lang="en-US" sz="2600" dirty="0"/>
              <a:t> especially it impacts physical, mental, and emotional health </a:t>
            </a:r>
          </a:p>
          <a:p>
            <a:r>
              <a:rPr lang="en-US" sz="2600" dirty="0"/>
              <a:t>Teach students that search engines, websites, platforms, the Internet of Things contribute to their digital footprints</a:t>
            </a:r>
          </a:p>
          <a:p>
            <a:endParaRPr lang="en-US" sz="2600" dirty="0"/>
          </a:p>
        </p:txBody>
      </p:sp>
    </p:spTree>
    <p:extLst>
      <p:ext uri="{BB962C8B-B14F-4D97-AF65-F5344CB8AC3E}">
        <p14:creationId xmlns:p14="http://schemas.microsoft.com/office/powerpoint/2010/main" val="3296283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2F456-3272-F097-C8F6-0827C9E39C11}"/>
              </a:ext>
            </a:extLst>
          </p:cNvPr>
          <p:cNvSpPr>
            <a:spLocks noGrp="1"/>
          </p:cNvSpPr>
          <p:nvPr>
            <p:ph type="title"/>
          </p:nvPr>
        </p:nvSpPr>
        <p:spPr/>
        <p:txBody>
          <a:bodyPr/>
          <a:lstStyle/>
          <a:p>
            <a:r>
              <a:rPr lang="en-US" b="1" dirty="0"/>
              <a:t>Community-based Learning </a:t>
            </a:r>
            <a:endParaRPr lang="en-CA" b="1" dirty="0"/>
          </a:p>
        </p:txBody>
      </p:sp>
      <p:sp>
        <p:nvSpPr>
          <p:cNvPr id="4" name="Text Placeholder 3">
            <a:extLst>
              <a:ext uri="{FF2B5EF4-FFF2-40B4-BE49-F238E27FC236}">
                <a16:creationId xmlns:a16="http://schemas.microsoft.com/office/drawing/2014/main" id="{44D0818D-57E7-3E05-5A5A-DEDEB00EC3DD}"/>
              </a:ext>
            </a:extLst>
          </p:cNvPr>
          <p:cNvSpPr>
            <a:spLocks noGrp="1"/>
          </p:cNvSpPr>
          <p:nvPr>
            <p:ph idx="1"/>
          </p:nvPr>
        </p:nvSpPr>
        <p:spPr/>
        <p:txBody>
          <a:bodyPr>
            <a:noAutofit/>
          </a:bodyPr>
          <a:lstStyle/>
          <a:p>
            <a:r>
              <a:rPr lang="en-US" sz="2600" dirty="0"/>
              <a:t>Provide opportunities for learners </a:t>
            </a:r>
            <a:r>
              <a:rPr lang="en-US" sz="2600" b="1" dirty="0"/>
              <a:t>to participate in community-based learning</a:t>
            </a:r>
            <a:r>
              <a:rPr lang="en-US" sz="2600" dirty="0"/>
              <a:t> (using co-creation model, placing community expertise at heart)</a:t>
            </a:r>
          </a:p>
          <a:p>
            <a:pPr marL="0" indent="0">
              <a:buNone/>
            </a:pPr>
            <a:endParaRPr lang="en-US" sz="2600" dirty="0"/>
          </a:p>
          <a:p>
            <a:r>
              <a:rPr lang="en-US" sz="2600" dirty="0"/>
              <a:t>Developing a </a:t>
            </a:r>
            <a:r>
              <a:rPr lang="en-US" sz="2600" b="1" dirty="0"/>
              <a:t>safe digital space for community/learner collaborations </a:t>
            </a:r>
            <a:r>
              <a:rPr lang="en-US" sz="2600" dirty="0"/>
              <a:t>that are respectful of Indigenous people, protocols, and priorities (distinction-based approach, etc.)</a:t>
            </a:r>
          </a:p>
          <a:p>
            <a:pPr marL="0" indent="0">
              <a:buNone/>
            </a:pPr>
            <a:endParaRPr lang="en-US" sz="2600" dirty="0"/>
          </a:p>
          <a:p>
            <a:r>
              <a:rPr lang="en-US" sz="2600" dirty="0"/>
              <a:t>Teach students that access and expertise with digital technologies vary across and within communities ​</a:t>
            </a:r>
          </a:p>
        </p:txBody>
      </p:sp>
    </p:spTree>
    <p:extLst>
      <p:ext uri="{BB962C8B-B14F-4D97-AF65-F5344CB8AC3E}">
        <p14:creationId xmlns:p14="http://schemas.microsoft.com/office/powerpoint/2010/main" val="489462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3" name="Rectangle 2">
            <a:extLst>
              <a:ext uri="{FF2B5EF4-FFF2-40B4-BE49-F238E27FC236}">
                <a16:creationId xmlns:a16="http://schemas.microsoft.com/office/drawing/2014/main" id="{8F0974B1-E789-DEFC-2E19-838CFFBD425F}"/>
              </a:ext>
            </a:extLst>
          </p:cNvPr>
          <p:cNvSpPr/>
          <p:nvPr/>
        </p:nvSpPr>
        <p:spPr>
          <a:xfrm>
            <a:off x="1932903" y="949325"/>
            <a:ext cx="8071706"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0" kern="1200" cap="none" spc="0" dirty="0">
                <a:ln w="0"/>
                <a:solidFill>
                  <a:schemeClr val="bg1"/>
                </a:solidFill>
                <a:effectLst>
                  <a:outerShdw blurRad="38100" dist="19050" dir="2700000" algn="tl" rotWithShape="0">
                    <a:schemeClr val="dk1">
                      <a:alpha val="40000"/>
                    </a:schemeClr>
                  </a:outerShdw>
                </a:effectLst>
                <a:latin typeface="+mj-lt"/>
                <a:ea typeface="+mj-ea"/>
                <a:cs typeface="+mj-cs"/>
              </a:rPr>
              <a:t>Building digital </a:t>
            </a:r>
            <a:r>
              <a:rPr lang="en-US" sz="5100" kern="1200" dirty="0">
                <a:ln w="0"/>
                <a:solidFill>
                  <a:schemeClr val="bg1"/>
                </a:solidFill>
                <a:effectLst>
                  <a:outerShdw blurRad="38100" dist="19050" dir="2700000" algn="tl" rotWithShape="0">
                    <a:schemeClr val="dk1">
                      <a:alpha val="40000"/>
                    </a:schemeClr>
                  </a:outerShdw>
                </a:effectLst>
                <a:latin typeface="+mj-lt"/>
                <a:ea typeface="+mj-ea"/>
                <a:cs typeface="+mj-cs"/>
              </a:rPr>
              <a:t>t</a:t>
            </a:r>
            <a:r>
              <a:rPr lang="en-US" sz="5100" b="0" kern="1200" cap="none" spc="0" dirty="0">
                <a:ln w="0"/>
                <a:solidFill>
                  <a:schemeClr val="bg1"/>
                </a:solidFill>
                <a:effectLst>
                  <a:outerShdw blurRad="38100" dist="19050" dir="2700000" algn="tl" rotWithShape="0">
                    <a:schemeClr val="dk1">
                      <a:alpha val="40000"/>
                    </a:schemeClr>
                  </a:outerShdw>
                </a:effectLst>
                <a:latin typeface="+mj-lt"/>
                <a:ea typeface="+mj-ea"/>
                <a:cs typeface="+mj-cs"/>
              </a:rPr>
              <a:t>eacher </a:t>
            </a:r>
            <a:r>
              <a:rPr lang="en-US" sz="5100" kern="1200" dirty="0">
                <a:ln w="0"/>
                <a:solidFill>
                  <a:schemeClr val="bg1"/>
                </a:solidFill>
                <a:effectLst>
                  <a:outerShdw blurRad="38100" dist="19050" dir="2700000" algn="tl" rotWithShape="0">
                    <a:schemeClr val="dk1">
                      <a:alpha val="40000"/>
                    </a:schemeClr>
                  </a:outerShdw>
                </a:effectLst>
                <a:latin typeface="+mj-lt"/>
                <a:ea typeface="+mj-ea"/>
                <a:cs typeface="+mj-cs"/>
              </a:rPr>
              <a:t>c</a:t>
            </a:r>
            <a:r>
              <a:rPr lang="en-US" sz="5100" b="0" kern="1200" cap="none" spc="0" dirty="0">
                <a:ln w="0"/>
                <a:solidFill>
                  <a:schemeClr val="bg1"/>
                </a:solidFill>
                <a:effectLst>
                  <a:outerShdw blurRad="38100" dist="19050" dir="2700000" algn="tl" rotWithShape="0">
                    <a:schemeClr val="dk1">
                      <a:alpha val="40000"/>
                    </a:schemeClr>
                  </a:outerShdw>
                </a:effectLst>
                <a:latin typeface="+mj-lt"/>
                <a:ea typeface="+mj-ea"/>
                <a:cs typeface="+mj-cs"/>
              </a:rPr>
              <a:t>ompetencies </a:t>
            </a:r>
          </a:p>
          <a:p>
            <a:pPr>
              <a:lnSpc>
                <a:spcPct val="90000"/>
              </a:lnSpc>
              <a:spcBef>
                <a:spcPct val="0"/>
              </a:spcBef>
              <a:spcAft>
                <a:spcPts val="600"/>
              </a:spcAft>
            </a:pPr>
            <a:r>
              <a:rPr lang="en-US" sz="5100" b="0" kern="1200" cap="none" spc="0" dirty="0">
                <a:ln w="0"/>
                <a:solidFill>
                  <a:schemeClr val="bg1"/>
                </a:solidFill>
                <a:effectLst>
                  <a:outerShdw blurRad="38100" dist="19050" dir="2700000" algn="tl" rotWithShape="0">
                    <a:schemeClr val="dk1">
                      <a:alpha val="40000"/>
                    </a:schemeClr>
                  </a:outerShdw>
                </a:effectLst>
                <a:latin typeface="+mj-lt"/>
                <a:ea typeface="+mj-ea"/>
                <a:cs typeface="+mj-cs"/>
              </a:rPr>
              <a:t>is a dynamic learning journey.</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2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8DFEB-5ADE-A580-9F8B-3B76C81C7F00}"/>
              </a:ext>
            </a:extLst>
          </p:cNvPr>
          <p:cNvSpPr>
            <a:spLocks noGrp="1"/>
          </p:cNvSpPr>
          <p:nvPr>
            <p:ph type="title"/>
          </p:nvPr>
        </p:nvSpPr>
        <p:spPr>
          <a:xfrm>
            <a:off x="365563" y="533076"/>
            <a:ext cx="4646904" cy="1624520"/>
          </a:xfrm>
        </p:spPr>
        <p:txBody>
          <a:bodyPr anchor="ctr">
            <a:normAutofit/>
          </a:bodyPr>
          <a:lstStyle/>
          <a:p>
            <a:r>
              <a:rPr lang="en-US" sz="4000" b="1" dirty="0"/>
              <a:t>My story</a:t>
            </a:r>
            <a:endParaRPr lang="en-CA" sz="4000" b="1" dirty="0"/>
          </a:p>
        </p:txBody>
      </p:sp>
      <p:sp>
        <p:nvSpPr>
          <p:cNvPr id="3" name="Content Placeholder 2">
            <a:extLst>
              <a:ext uri="{FF2B5EF4-FFF2-40B4-BE49-F238E27FC236}">
                <a16:creationId xmlns:a16="http://schemas.microsoft.com/office/drawing/2014/main" id="{A86678A6-3F28-296C-E9E7-D5D708BC1F31}"/>
              </a:ext>
            </a:extLst>
          </p:cNvPr>
          <p:cNvSpPr>
            <a:spLocks noGrp="1"/>
          </p:cNvSpPr>
          <p:nvPr>
            <p:ph idx="1"/>
          </p:nvPr>
        </p:nvSpPr>
        <p:spPr>
          <a:xfrm>
            <a:off x="228600" y="1828800"/>
            <a:ext cx="5364126" cy="5029200"/>
          </a:xfrm>
        </p:spPr>
        <p:txBody>
          <a:bodyPr anchor="ctr">
            <a:normAutofit/>
          </a:bodyPr>
          <a:lstStyle/>
          <a:p>
            <a:pPr marL="0" indent="0">
              <a:buNone/>
            </a:pPr>
            <a:r>
              <a:rPr lang="en-US" sz="2400" dirty="0"/>
              <a:t>Course: Principles of Teaching Learners of English as an additional Language </a:t>
            </a:r>
          </a:p>
          <a:p>
            <a:pPr marL="0" indent="0">
              <a:buNone/>
            </a:pPr>
            <a:r>
              <a:rPr lang="en-US" sz="2400" dirty="0"/>
              <a:t>Digital tool: </a:t>
            </a:r>
            <a:r>
              <a:rPr lang="en-US" sz="2400" dirty="0" err="1"/>
              <a:t>Wordpress</a:t>
            </a:r>
            <a:r>
              <a:rPr lang="en-US" sz="2400" dirty="0"/>
              <a:t> </a:t>
            </a:r>
          </a:p>
          <a:p>
            <a:pPr marL="0" indent="0">
              <a:buNone/>
            </a:pPr>
            <a:r>
              <a:rPr lang="en-US" sz="2400" dirty="0"/>
              <a:t>Context: Pre-service teachers visited local schools to engage with English language learners in the classroom. Interview and share reflection as well as develop their lessons </a:t>
            </a:r>
          </a:p>
          <a:p>
            <a:pPr marL="0" indent="0">
              <a:buNone/>
            </a:pPr>
            <a:r>
              <a:rPr lang="en-US" sz="2400" dirty="0">
                <a:sym typeface="Wingdings" panose="05000000000000000000" pitchFamily="2" charset="2"/>
              </a:rPr>
              <a:t> Promote </a:t>
            </a:r>
            <a:r>
              <a:rPr lang="en-US" sz="2400" b="1" dirty="0">
                <a:sym typeface="Wingdings" panose="05000000000000000000" pitchFamily="2" charset="2"/>
              </a:rPr>
              <a:t>critical thinking, accessibility, students’ engagement, collaboration, communication and creation</a:t>
            </a:r>
            <a:endParaRPr lang="en-CA" sz="2400" dirty="0"/>
          </a:p>
        </p:txBody>
      </p:sp>
      <p:pic>
        <p:nvPicPr>
          <p:cNvPr id="5" name="Picture 4" descr="A group of people in a classroom&#10;&#10;Description automatically generated">
            <a:extLst>
              <a:ext uri="{FF2B5EF4-FFF2-40B4-BE49-F238E27FC236}">
                <a16:creationId xmlns:a16="http://schemas.microsoft.com/office/drawing/2014/main" id="{8C2F2F32-3370-BE86-2CB8-858248AAD809}"/>
              </a:ext>
            </a:extLst>
          </p:cNvPr>
          <p:cNvPicPr>
            <a:picLocks noChangeAspect="1"/>
          </p:cNvPicPr>
          <p:nvPr/>
        </p:nvPicPr>
        <p:blipFill rotWithShape="1">
          <a:blip r:embed="rId3">
            <a:extLst>
              <a:ext uri="{28A0092B-C50C-407E-A947-70E740481C1C}">
                <a14:useLocalDpi xmlns:a14="http://schemas.microsoft.com/office/drawing/2010/main" val="0"/>
              </a:ext>
            </a:extLst>
          </a:blip>
          <a:srcRect l="23829" r="25226" b="1"/>
          <a:stretch/>
        </p:blipFill>
        <p:spPr>
          <a:xfrm>
            <a:off x="6096000" y="1"/>
            <a:ext cx="6102825" cy="6858000"/>
          </a:xfrm>
          <a:prstGeom prst="rect">
            <a:avLst/>
          </a:prstGeom>
        </p:spPr>
      </p:pic>
    </p:spTree>
    <p:extLst>
      <p:ext uri="{BB962C8B-B14F-4D97-AF65-F5344CB8AC3E}">
        <p14:creationId xmlns:p14="http://schemas.microsoft.com/office/powerpoint/2010/main" val="6296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artoon of a person holding a microphone&#10;&#10;Description automatically generated">
            <a:extLst>
              <a:ext uri="{FF2B5EF4-FFF2-40B4-BE49-F238E27FC236}">
                <a16:creationId xmlns:a16="http://schemas.microsoft.com/office/drawing/2014/main" id="{E8EAA2B3-B920-EC14-274E-79F02ED5A22D}"/>
              </a:ext>
            </a:extLst>
          </p:cNvPr>
          <p:cNvPicPr>
            <a:picLocks noChangeAspect="1"/>
          </p:cNvPicPr>
          <p:nvPr/>
        </p:nvPicPr>
        <p:blipFill rotWithShape="1">
          <a:blip r:embed="rId3">
            <a:extLst>
              <a:ext uri="{28A0092B-C50C-407E-A947-70E740481C1C}">
                <a14:useLocalDpi xmlns:a14="http://schemas.microsoft.com/office/drawing/2010/main" val="0"/>
              </a:ext>
            </a:extLst>
          </a:blip>
          <a:srcRect l="2835" r="5088" b="2"/>
          <a:stretch/>
        </p:blipFill>
        <p:spPr>
          <a:xfrm>
            <a:off x="6421035" y="643467"/>
            <a:ext cx="5129784" cy="5571066"/>
          </a:xfrm>
          <a:prstGeom prst="rect">
            <a:avLst/>
          </a:prstGeom>
        </p:spPr>
      </p:pic>
      <p:sp>
        <p:nvSpPr>
          <p:cNvPr id="28" name="Rectangle 2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descr="A person holding a microphone and a cell phone&#10;&#10;Description automatically generated">
            <a:extLst>
              <a:ext uri="{FF2B5EF4-FFF2-40B4-BE49-F238E27FC236}">
                <a16:creationId xmlns:a16="http://schemas.microsoft.com/office/drawing/2014/main" id="{92401674-969E-0F40-3147-8C50D43982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159"/>
          <a:stretch/>
        </p:blipFill>
        <p:spPr bwMode="auto">
          <a:xfrm>
            <a:off x="477012" y="480060"/>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6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3387-5858-7A30-FF9B-5C005DB1AB3B}"/>
              </a:ext>
            </a:extLst>
          </p:cNvPr>
          <p:cNvSpPr>
            <a:spLocks noGrp="1"/>
          </p:cNvSpPr>
          <p:nvPr>
            <p:ph type="ctrTitle"/>
          </p:nvPr>
        </p:nvSpPr>
        <p:spPr>
          <a:xfrm>
            <a:off x="1856259" y="1427893"/>
            <a:ext cx="8750781" cy="1750031"/>
          </a:xfrm>
        </p:spPr>
        <p:txBody>
          <a:bodyPr>
            <a:normAutofit/>
          </a:bodyPr>
          <a:lstStyle/>
          <a:p>
            <a:r>
              <a:rPr lang="en-US" sz="8000" dirty="0"/>
              <a:t>Sharing Stories</a:t>
            </a:r>
          </a:p>
        </p:txBody>
      </p:sp>
    </p:spTree>
    <p:extLst>
      <p:ext uri="{BB962C8B-B14F-4D97-AF65-F5344CB8AC3E}">
        <p14:creationId xmlns:p14="http://schemas.microsoft.com/office/powerpoint/2010/main" val="3919960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30E4-B668-E724-FB3B-774B90564457}"/>
              </a:ext>
            </a:extLst>
          </p:cNvPr>
          <p:cNvSpPr>
            <a:spLocks noGrp="1"/>
          </p:cNvSpPr>
          <p:nvPr>
            <p:ph type="ctrTitle" idx="4294967295"/>
          </p:nvPr>
        </p:nvSpPr>
        <p:spPr>
          <a:xfrm>
            <a:off x="602672" y="1500187"/>
            <a:ext cx="10986655" cy="3357563"/>
          </a:xfrm>
        </p:spPr>
        <p:txBody>
          <a:bodyPr>
            <a:normAutofit/>
          </a:bodyPr>
          <a:lstStyle/>
          <a:p>
            <a:r>
              <a:rPr lang="en-US" sz="4800" dirty="0"/>
              <a:t>What do you see as challenges for educators in integrating digital literacy into their teaching practice? </a:t>
            </a:r>
            <a:endParaRPr lang="en-CA" sz="4800" dirty="0"/>
          </a:p>
        </p:txBody>
      </p:sp>
    </p:spTree>
    <p:extLst>
      <p:ext uri="{BB962C8B-B14F-4D97-AF65-F5344CB8AC3E}">
        <p14:creationId xmlns:p14="http://schemas.microsoft.com/office/powerpoint/2010/main" val="1743151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3387-5858-7A30-FF9B-5C005DB1AB3B}"/>
              </a:ext>
            </a:extLst>
          </p:cNvPr>
          <p:cNvSpPr>
            <a:spLocks noGrp="1"/>
          </p:cNvSpPr>
          <p:nvPr>
            <p:ph type="ctrTitle"/>
          </p:nvPr>
        </p:nvSpPr>
        <p:spPr>
          <a:xfrm>
            <a:off x="1856259" y="1427893"/>
            <a:ext cx="8750781" cy="1750031"/>
          </a:xfrm>
        </p:spPr>
        <p:txBody>
          <a:bodyPr/>
          <a:lstStyle/>
          <a:p>
            <a:r>
              <a:rPr lang="en-US" sz="6000" dirty="0"/>
              <a:t>How can these challenges be addressed?</a:t>
            </a:r>
            <a:endParaRPr lang="en-US" dirty="0"/>
          </a:p>
        </p:txBody>
      </p:sp>
    </p:spTree>
    <p:extLst>
      <p:ext uri="{BB962C8B-B14F-4D97-AF65-F5344CB8AC3E}">
        <p14:creationId xmlns:p14="http://schemas.microsoft.com/office/powerpoint/2010/main" val="59640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0170-4110-1B6F-2BFB-6D66F5A92ED3}"/>
              </a:ext>
            </a:extLst>
          </p:cNvPr>
          <p:cNvSpPr>
            <a:spLocks noGrp="1"/>
          </p:cNvSpPr>
          <p:nvPr>
            <p:ph type="title"/>
          </p:nvPr>
        </p:nvSpPr>
        <p:spPr>
          <a:xfrm>
            <a:off x="1033849" y="0"/>
            <a:ext cx="4391591" cy="1520825"/>
          </a:xfrm>
        </p:spPr>
        <p:txBody>
          <a:bodyPr/>
          <a:lstStyle/>
          <a:p>
            <a:r>
              <a:rPr lang="en-US" b="1" dirty="0"/>
              <a:t>Considerations</a:t>
            </a:r>
          </a:p>
        </p:txBody>
      </p:sp>
      <p:sp>
        <p:nvSpPr>
          <p:cNvPr id="3" name="Content Placeholder 2">
            <a:extLst>
              <a:ext uri="{FF2B5EF4-FFF2-40B4-BE49-F238E27FC236}">
                <a16:creationId xmlns:a16="http://schemas.microsoft.com/office/drawing/2014/main" id="{D7CD947B-2B06-41C5-2D32-EDAE779B9E7E}"/>
              </a:ext>
            </a:extLst>
          </p:cNvPr>
          <p:cNvSpPr>
            <a:spLocks noGrp="1"/>
          </p:cNvSpPr>
          <p:nvPr>
            <p:ph idx="1"/>
          </p:nvPr>
        </p:nvSpPr>
        <p:spPr>
          <a:xfrm>
            <a:off x="1247520" y="1520825"/>
            <a:ext cx="9910631" cy="4160571"/>
          </a:xfrm>
        </p:spPr>
        <p:txBody>
          <a:bodyPr>
            <a:noAutofit/>
          </a:bodyPr>
          <a:lstStyle/>
          <a:p>
            <a:r>
              <a:rPr lang="en-US" sz="2500" dirty="0"/>
              <a:t>Participate in professional development for educators and staff related to Digital Literacy</a:t>
            </a:r>
          </a:p>
          <a:p>
            <a:r>
              <a:rPr lang="en-US" sz="2500" dirty="0"/>
              <a:t>Curriculum design should prioritize the integration of digital literacy across disciplines and academic program</a:t>
            </a:r>
          </a:p>
          <a:p>
            <a:r>
              <a:rPr lang="en-US" sz="2500" dirty="0"/>
              <a:t>Courses and assignments should be designed to foster human elements, such as, critical thinking, creativity, problem-solving, collaboration, communication … </a:t>
            </a:r>
          </a:p>
          <a:p>
            <a:r>
              <a:rPr lang="en-US" sz="2500" dirty="0"/>
              <a:t>Act as an academic advisor, refer students to comprehensive support services to help students navigate digital learning environments ( technical support, digital literacy workshops, access to online open educational resources, and tutorials)</a:t>
            </a:r>
          </a:p>
        </p:txBody>
      </p:sp>
    </p:spTree>
    <p:extLst>
      <p:ext uri="{BB962C8B-B14F-4D97-AF65-F5344CB8AC3E}">
        <p14:creationId xmlns:p14="http://schemas.microsoft.com/office/powerpoint/2010/main" val="1659526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B30AC-7D95-1A52-FE2E-B805DFDD880E}"/>
              </a:ext>
            </a:extLst>
          </p:cNvPr>
          <p:cNvPicPr>
            <a:picLocks noChangeAspect="1"/>
          </p:cNvPicPr>
          <p:nvPr/>
        </p:nvPicPr>
        <p:blipFill>
          <a:blip r:embed="rId3"/>
          <a:stretch>
            <a:fillRect/>
          </a:stretch>
        </p:blipFill>
        <p:spPr>
          <a:xfrm>
            <a:off x="942256" y="2038081"/>
            <a:ext cx="10307488" cy="3848637"/>
          </a:xfrm>
          <a:prstGeom prst="rect">
            <a:avLst/>
          </a:prstGeom>
        </p:spPr>
      </p:pic>
      <p:sp>
        <p:nvSpPr>
          <p:cNvPr id="4" name="Rectangle 3">
            <a:extLst>
              <a:ext uri="{FF2B5EF4-FFF2-40B4-BE49-F238E27FC236}">
                <a16:creationId xmlns:a16="http://schemas.microsoft.com/office/drawing/2014/main" id="{7830E238-3DCF-67F1-3D16-7C6882F1CBCC}"/>
              </a:ext>
            </a:extLst>
          </p:cNvPr>
          <p:cNvSpPr/>
          <p:nvPr/>
        </p:nvSpPr>
        <p:spPr>
          <a:xfrm>
            <a:off x="1085850" y="39435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0" kern="1200" cap="none" spc="0" dirty="0">
                <a:ln w="0"/>
                <a:solidFill>
                  <a:schemeClr val="tx1"/>
                </a:solidFill>
                <a:effectLst>
                  <a:outerShdw blurRad="38100" dist="19050" dir="2700000" algn="tl" rotWithShape="0">
                    <a:schemeClr val="dk1">
                      <a:alpha val="40000"/>
                    </a:schemeClr>
                  </a:outerShdw>
                </a:effectLst>
                <a:latin typeface="+mj-lt"/>
                <a:ea typeface="+mj-ea"/>
                <a:cs typeface="+mj-cs"/>
                <a:hlinkClick r:id="rId4">
                  <a:extLst>
                    <a:ext uri="{A12FA001-AC4F-418D-AE19-62706E023703}">
                      <ahyp:hlinkClr xmlns:ahyp="http://schemas.microsoft.com/office/drawing/2018/hyperlinkcolor" val="tx"/>
                    </a:ext>
                  </a:extLst>
                </a:hlinkClick>
              </a:rPr>
              <a:t>https://digitalliteracy.bccampus.ca/</a:t>
            </a:r>
            <a:r>
              <a:rPr lang="en-US" sz="5200" b="0" kern="1200" cap="none" spc="0" dirty="0">
                <a:ln w="0"/>
                <a:solidFill>
                  <a:schemeClr val="tx1"/>
                </a:solidFill>
                <a:effectLst>
                  <a:outerShdw blurRad="38100" dist="19050" dir="2700000" algn="tl" rotWithShape="0">
                    <a:schemeClr val="dk1">
                      <a:alpha val="40000"/>
                    </a:schemeClr>
                  </a:outerShdw>
                </a:effectLst>
                <a:latin typeface="+mj-lt"/>
                <a:ea typeface="+mj-ea"/>
                <a:cs typeface="+mj-cs"/>
              </a:rPr>
              <a:t> </a:t>
            </a:r>
          </a:p>
        </p:txBody>
      </p:sp>
    </p:spTree>
    <p:extLst>
      <p:ext uri="{BB962C8B-B14F-4D97-AF65-F5344CB8AC3E}">
        <p14:creationId xmlns:p14="http://schemas.microsoft.com/office/powerpoint/2010/main" val="1576397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317EC1-61D2-C8F8-A4ED-50FD1FD70FC7}"/>
              </a:ext>
            </a:extLst>
          </p:cNvPr>
          <p:cNvSpPr>
            <a:spLocks noGrp="1"/>
          </p:cNvSpPr>
          <p:nvPr>
            <p:ph type="title"/>
          </p:nvPr>
        </p:nvSpPr>
        <p:spPr/>
        <p:txBody>
          <a:bodyPr/>
          <a:lstStyle/>
          <a:p>
            <a:r>
              <a:rPr lang="en-US" b="1" dirty="0"/>
              <a:t>Guiding questions</a:t>
            </a:r>
            <a:endParaRPr lang="en-CA" b="1" dirty="0"/>
          </a:p>
        </p:txBody>
      </p:sp>
      <p:sp>
        <p:nvSpPr>
          <p:cNvPr id="5" name="Content Placeholder 4">
            <a:extLst>
              <a:ext uri="{FF2B5EF4-FFF2-40B4-BE49-F238E27FC236}">
                <a16:creationId xmlns:a16="http://schemas.microsoft.com/office/drawing/2014/main" id="{AF87357B-C6BB-0F8C-09E1-CB5D95FEF76F}"/>
              </a:ext>
            </a:extLst>
          </p:cNvPr>
          <p:cNvSpPr>
            <a:spLocks noGrp="1"/>
          </p:cNvSpPr>
          <p:nvPr>
            <p:ph idx="1"/>
          </p:nvPr>
        </p:nvSpPr>
        <p:spPr/>
        <p:txBody>
          <a:bodyPr/>
          <a:lstStyle/>
          <a:p>
            <a:pPr marL="514350" indent="-514350">
              <a:buAutoNum type="arabicPeriod"/>
            </a:pPr>
            <a:r>
              <a:rPr lang="en-US" dirty="0"/>
              <a:t>Which lesson did you choose?</a:t>
            </a:r>
          </a:p>
          <a:p>
            <a:pPr marL="514350" indent="-514350">
              <a:buAutoNum type="arabicPeriod"/>
            </a:pPr>
            <a:r>
              <a:rPr lang="en-US" dirty="0"/>
              <a:t>How might this lesson fit into your curriculum or teaching practice?</a:t>
            </a:r>
          </a:p>
          <a:p>
            <a:pPr marL="514350" indent="-514350">
              <a:buAutoNum type="arabicPeriod"/>
            </a:pPr>
            <a:r>
              <a:rPr lang="en-US" dirty="0"/>
              <a:t>How do the lesson’s concepts or strategies resonate with you?</a:t>
            </a:r>
          </a:p>
          <a:p>
            <a:pPr marL="514350" indent="-514350">
              <a:buAutoNum type="arabicPeriod"/>
            </a:pPr>
            <a:r>
              <a:rPr lang="en-US" dirty="0"/>
              <a:t>Did you notice any gaps in the lesson plan?</a:t>
            </a:r>
          </a:p>
          <a:p>
            <a:pPr marL="514350" indent="-514350">
              <a:buAutoNum type="arabicPeriod"/>
            </a:pPr>
            <a:r>
              <a:rPr lang="en-US" dirty="0"/>
              <a:t>What new ideas or adaptations could you make to customize the lesson?</a:t>
            </a:r>
          </a:p>
        </p:txBody>
      </p:sp>
    </p:spTree>
    <p:extLst>
      <p:ext uri="{BB962C8B-B14F-4D97-AF65-F5344CB8AC3E}">
        <p14:creationId xmlns:p14="http://schemas.microsoft.com/office/powerpoint/2010/main" val="3506378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FAA3-592C-D1F1-47E7-2A8B782C16C7}"/>
              </a:ext>
            </a:extLst>
          </p:cNvPr>
          <p:cNvSpPr>
            <a:spLocks noGrp="1"/>
          </p:cNvSpPr>
          <p:nvPr>
            <p:ph type="title"/>
          </p:nvPr>
        </p:nvSpPr>
        <p:spPr/>
        <p:txBody>
          <a:bodyPr/>
          <a:lstStyle/>
          <a:p>
            <a:r>
              <a:rPr lang="en-US" dirty="0"/>
              <a:t>Reference</a:t>
            </a:r>
          </a:p>
        </p:txBody>
      </p:sp>
      <p:sp>
        <p:nvSpPr>
          <p:cNvPr id="3" name="Content Placeholder 2">
            <a:extLst>
              <a:ext uri="{FF2B5EF4-FFF2-40B4-BE49-F238E27FC236}">
                <a16:creationId xmlns:a16="http://schemas.microsoft.com/office/drawing/2014/main" id="{03374C7A-729D-7358-3D6C-CFA5DE0AD39F}"/>
              </a:ext>
            </a:extLst>
          </p:cNvPr>
          <p:cNvSpPr>
            <a:spLocks noGrp="1"/>
          </p:cNvSpPr>
          <p:nvPr>
            <p:ph idx="1"/>
          </p:nvPr>
        </p:nvSpPr>
        <p:spPr/>
        <p:txBody>
          <a:bodyPr/>
          <a:lstStyle/>
          <a:p>
            <a:r>
              <a:rPr lang="en-US" dirty="0" err="1"/>
              <a:t>Esteve</a:t>
            </a:r>
            <a:r>
              <a:rPr lang="en-US" dirty="0"/>
              <a:t>-Mon, F. M., </a:t>
            </a:r>
            <a:r>
              <a:rPr lang="en-US" dirty="0" err="1"/>
              <a:t>Llopis-Nebot</a:t>
            </a:r>
            <a:r>
              <a:rPr lang="en-US" dirty="0"/>
              <a:t>, M. A., &amp; </a:t>
            </a:r>
            <a:r>
              <a:rPr lang="en-US" dirty="0" err="1"/>
              <a:t>Adell</a:t>
            </a:r>
            <a:r>
              <a:rPr lang="en-US" dirty="0"/>
              <a:t>-Segura, J. (2020). Digital teaching </a:t>
            </a:r>
            <a:r>
              <a:rPr lang="en-US" dirty="0" err="1"/>
              <a:t>competence</a:t>
            </a:r>
            <a:r>
              <a:rPr lang="en-US" dirty="0"/>
              <a:t> of university teachers: A systematic review of the literature. </a:t>
            </a:r>
            <a:r>
              <a:rPr lang="en-US" i="1" dirty="0"/>
              <a:t>IEEE </a:t>
            </a:r>
            <a:r>
              <a:rPr lang="en-US" i="1" dirty="0" err="1"/>
              <a:t>Revista</a:t>
            </a:r>
            <a:r>
              <a:rPr lang="en-US" i="1" dirty="0"/>
              <a:t> </a:t>
            </a:r>
            <a:r>
              <a:rPr lang="en-US" i="1" dirty="0" err="1"/>
              <a:t>Iberoamericana</a:t>
            </a:r>
            <a:r>
              <a:rPr lang="en-US" i="1" dirty="0"/>
              <a:t> de </a:t>
            </a:r>
            <a:r>
              <a:rPr lang="en-US" i="1" dirty="0" err="1"/>
              <a:t>Tecnologías</a:t>
            </a:r>
            <a:r>
              <a:rPr lang="en-US" i="1" dirty="0"/>
              <a:t> Del </a:t>
            </a:r>
            <a:r>
              <a:rPr lang="en-US" i="1" dirty="0" err="1"/>
              <a:t>Aprendizaje</a:t>
            </a:r>
            <a:r>
              <a:rPr lang="en-US" i="1" dirty="0"/>
              <a:t>, 15(4)</a:t>
            </a:r>
            <a:r>
              <a:rPr lang="en-US" dirty="0"/>
              <a:t>, 399–406. https://doi.org/10.1109/RITA.2020.3033225</a:t>
            </a:r>
          </a:p>
        </p:txBody>
      </p:sp>
    </p:spTree>
    <p:extLst>
      <p:ext uri="{BB962C8B-B14F-4D97-AF65-F5344CB8AC3E}">
        <p14:creationId xmlns:p14="http://schemas.microsoft.com/office/powerpoint/2010/main" val="3875531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AFDB-05B0-218A-C556-CE434B3EB802}"/>
              </a:ext>
            </a:extLst>
          </p:cNvPr>
          <p:cNvSpPr>
            <a:spLocks noGrp="1"/>
          </p:cNvSpPr>
          <p:nvPr>
            <p:ph type="ctrTitle"/>
          </p:nvPr>
        </p:nvSpPr>
        <p:spPr>
          <a:xfrm>
            <a:off x="878932" y="3883571"/>
            <a:ext cx="8143761" cy="2067548"/>
          </a:xfrm>
        </p:spPr>
        <p:txBody>
          <a:bodyPr/>
          <a:lstStyle/>
          <a:p>
            <a:r>
              <a:rPr lang="en-US" dirty="0"/>
              <a:t>Thank you!</a:t>
            </a:r>
          </a:p>
        </p:txBody>
      </p:sp>
    </p:spTree>
    <p:extLst>
      <p:ext uri="{BB962C8B-B14F-4D97-AF65-F5344CB8AC3E}">
        <p14:creationId xmlns:p14="http://schemas.microsoft.com/office/powerpoint/2010/main" val="491456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ue rectangular object with text&#10;&#10;Description automatically generated">
            <a:extLst>
              <a:ext uri="{FF2B5EF4-FFF2-40B4-BE49-F238E27FC236}">
                <a16:creationId xmlns:a16="http://schemas.microsoft.com/office/drawing/2014/main" id="{478DABB4-3845-C968-DC95-B06926AB3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060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us with yellow text&#10;&#10;Description automatically generated">
            <a:extLst>
              <a:ext uri="{FF2B5EF4-FFF2-40B4-BE49-F238E27FC236}">
                <a16:creationId xmlns:a16="http://schemas.microsoft.com/office/drawing/2014/main" id="{E1BD3F96-C148-5D2B-B1FE-72AA72212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0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DF015DC-1812-2C47-4A6F-00C655373198}"/>
              </a:ext>
            </a:extLst>
          </p:cNvPr>
          <p:cNvGraphicFramePr/>
          <p:nvPr>
            <p:extLst>
              <p:ext uri="{D42A27DB-BD31-4B8C-83A1-F6EECF244321}">
                <p14:modId xmlns:p14="http://schemas.microsoft.com/office/powerpoint/2010/main" val="1811730165"/>
              </p:ext>
            </p:extLst>
          </p:nvPr>
        </p:nvGraphicFramePr>
        <p:xfrm>
          <a:off x="412865" y="756458"/>
          <a:ext cx="6841375" cy="5623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AB8CF5F-C89C-BA42-D618-AB2307DDED67}"/>
              </a:ext>
            </a:extLst>
          </p:cNvPr>
          <p:cNvSpPr/>
          <p:nvPr/>
        </p:nvSpPr>
        <p:spPr>
          <a:xfrm>
            <a:off x="259558" y="6380018"/>
            <a:ext cx="7644017"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Illustration of a digital competent educator in higher education (generated by DALL-E) </a:t>
            </a:r>
          </a:p>
        </p:txBody>
      </p:sp>
      <p:sp>
        <p:nvSpPr>
          <p:cNvPr id="4" name="Content Placeholder 2">
            <a:extLst>
              <a:ext uri="{FF2B5EF4-FFF2-40B4-BE49-F238E27FC236}">
                <a16:creationId xmlns:a16="http://schemas.microsoft.com/office/drawing/2014/main" id="{DDE38E82-587D-3098-086F-075F4AB40418}"/>
              </a:ext>
            </a:extLst>
          </p:cNvPr>
          <p:cNvSpPr txBox="1">
            <a:spLocks/>
          </p:cNvSpPr>
          <p:nvPr/>
        </p:nvSpPr>
        <p:spPr>
          <a:xfrm>
            <a:off x="5775960" y="1798320"/>
            <a:ext cx="6003175" cy="45816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discuss the core digital educator competencies aligned with the BC Digital Literacy Framework</a:t>
            </a:r>
          </a:p>
          <a:p>
            <a:r>
              <a:rPr lang="en-US" dirty="0"/>
              <a:t>share successful stories and challenges faced in integrating digital literacy teaching </a:t>
            </a:r>
          </a:p>
          <a:p>
            <a:r>
              <a:rPr lang="en-US" dirty="0"/>
              <a:t>explore practical activities from Digital Literacy Hub’s mini-lesson plan portal </a:t>
            </a:r>
          </a:p>
          <a:p>
            <a:endParaRPr lang="en-CA" dirty="0"/>
          </a:p>
        </p:txBody>
      </p:sp>
      <p:sp>
        <p:nvSpPr>
          <p:cNvPr id="5" name="Title 1">
            <a:extLst>
              <a:ext uri="{FF2B5EF4-FFF2-40B4-BE49-F238E27FC236}">
                <a16:creationId xmlns:a16="http://schemas.microsoft.com/office/drawing/2014/main" id="{BF657461-C2D2-5653-9358-858F869E3F36}"/>
              </a:ext>
            </a:extLst>
          </p:cNvPr>
          <p:cNvSpPr txBox="1">
            <a:spLocks/>
          </p:cNvSpPr>
          <p:nvPr/>
        </p:nvSpPr>
        <p:spPr>
          <a:xfrm>
            <a:off x="5928360" y="477982"/>
            <a:ext cx="5425440" cy="13858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 this session, we will</a:t>
            </a:r>
            <a:endParaRPr lang="en-CA" dirty="0"/>
          </a:p>
        </p:txBody>
      </p:sp>
    </p:spTree>
    <p:extLst>
      <p:ext uri="{BB962C8B-B14F-4D97-AF65-F5344CB8AC3E}">
        <p14:creationId xmlns:p14="http://schemas.microsoft.com/office/powerpoint/2010/main" val="364281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11D92-1962-3482-6282-6175B4F5CC9B}"/>
              </a:ext>
            </a:extLst>
          </p:cNvPr>
          <p:cNvPicPr>
            <a:picLocks noChangeAspect="1"/>
          </p:cNvPicPr>
          <p:nvPr/>
        </p:nvPicPr>
        <p:blipFill>
          <a:blip r:embed="rId3"/>
          <a:stretch>
            <a:fillRect/>
          </a:stretch>
        </p:blipFill>
        <p:spPr>
          <a:xfrm>
            <a:off x="2" y="255181"/>
            <a:ext cx="11940788" cy="6484048"/>
          </a:xfrm>
          <a:prstGeom prst="rect">
            <a:avLst/>
          </a:prstGeom>
        </p:spPr>
      </p:pic>
    </p:spTree>
    <p:extLst>
      <p:ext uri="{BB962C8B-B14F-4D97-AF65-F5344CB8AC3E}">
        <p14:creationId xmlns:p14="http://schemas.microsoft.com/office/powerpoint/2010/main" val="106342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30E4-B668-E724-FB3B-774B90564457}"/>
              </a:ext>
            </a:extLst>
          </p:cNvPr>
          <p:cNvSpPr>
            <a:spLocks noGrp="1"/>
          </p:cNvSpPr>
          <p:nvPr>
            <p:ph type="ctrTitle" idx="4294967295"/>
          </p:nvPr>
        </p:nvSpPr>
        <p:spPr>
          <a:xfrm>
            <a:off x="602672" y="1500187"/>
            <a:ext cx="10986655" cy="3357563"/>
          </a:xfrm>
        </p:spPr>
        <p:txBody>
          <a:bodyPr>
            <a:normAutofit/>
          </a:bodyPr>
          <a:lstStyle/>
          <a:p>
            <a:r>
              <a:rPr lang="en-US" sz="4800" dirty="0"/>
              <a:t>What skills do you believe are essential for educators to effectively navigate the digital landscape in today’s classrooms?</a:t>
            </a:r>
            <a:endParaRPr lang="en-CA" sz="4800" dirty="0"/>
          </a:p>
        </p:txBody>
      </p:sp>
    </p:spTree>
    <p:extLst>
      <p:ext uri="{BB962C8B-B14F-4D97-AF65-F5344CB8AC3E}">
        <p14:creationId xmlns:p14="http://schemas.microsoft.com/office/powerpoint/2010/main" val="238784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30E4-B668-E724-FB3B-774B90564457}"/>
              </a:ext>
            </a:extLst>
          </p:cNvPr>
          <p:cNvSpPr>
            <a:spLocks noGrp="1"/>
          </p:cNvSpPr>
          <p:nvPr>
            <p:ph type="ctrTitle" idx="4294967295"/>
          </p:nvPr>
        </p:nvSpPr>
        <p:spPr>
          <a:xfrm>
            <a:off x="602672" y="1500187"/>
            <a:ext cx="10986655" cy="3357563"/>
          </a:xfrm>
        </p:spPr>
        <p:txBody>
          <a:bodyPr>
            <a:normAutofit/>
          </a:bodyPr>
          <a:lstStyle/>
          <a:p>
            <a:r>
              <a:rPr lang="en-US" sz="4800" dirty="0"/>
              <a:t>What qualities differentiate a proficient digital educator from a traditional educator?</a:t>
            </a:r>
            <a:endParaRPr lang="en-CA" sz="4800" dirty="0"/>
          </a:p>
        </p:txBody>
      </p:sp>
    </p:spTree>
    <p:extLst>
      <p:ext uri="{BB962C8B-B14F-4D97-AF65-F5344CB8AC3E}">
        <p14:creationId xmlns:p14="http://schemas.microsoft.com/office/powerpoint/2010/main" val="375583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A78F-808B-0660-E811-A49FDBE96272}"/>
              </a:ext>
            </a:extLst>
          </p:cNvPr>
          <p:cNvSpPr>
            <a:spLocks noGrp="1"/>
          </p:cNvSpPr>
          <p:nvPr>
            <p:ph type="ctrTitle"/>
          </p:nvPr>
        </p:nvSpPr>
        <p:spPr>
          <a:xfrm>
            <a:off x="680484" y="1352304"/>
            <a:ext cx="9326091" cy="1425324"/>
          </a:xfrm>
        </p:spPr>
        <p:txBody>
          <a:bodyPr/>
          <a:lstStyle/>
          <a:p>
            <a:r>
              <a:rPr lang="en-US" dirty="0"/>
              <a:t>Digital Teacher Competencies</a:t>
            </a:r>
          </a:p>
        </p:txBody>
      </p:sp>
      <p:sp>
        <p:nvSpPr>
          <p:cNvPr id="3" name="Subtitle 2">
            <a:extLst>
              <a:ext uri="{FF2B5EF4-FFF2-40B4-BE49-F238E27FC236}">
                <a16:creationId xmlns:a16="http://schemas.microsoft.com/office/drawing/2014/main" id="{457E157D-255C-B8BB-6BB2-0D9CE03607A1}"/>
              </a:ext>
            </a:extLst>
          </p:cNvPr>
          <p:cNvSpPr>
            <a:spLocks noGrp="1"/>
          </p:cNvSpPr>
          <p:nvPr>
            <p:ph type="subTitle" idx="1"/>
          </p:nvPr>
        </p:nvSpPr>
        <p:spPr>
          <a:xfrm>
            <a:off x="680484" y="3211033"/>
            <a:ext cx="9803218" cy="2764465"/>
          </a:xfrm>
        </p:spPr>
        <p:txBody>
          <a:bodyPr>
            <a:noAutofit/>
          </a:bodyPr>
          <a:lstStyle/>
          <a:p>
            <a:pPr>
              <a:lnSpc>
                <a:spcPct val="107000"/>
              </a:lnSpc>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Digital teacher competencies</a:t>
            </a:r>
            <a:r>
              <a:rPr lang="en-US" sz="2800" kern="100" dirty="0">
                <a:latin typeface="Aptos" panose="020B0004020202020204" pitchFamily="34" charset="0"/>
                <a:ea typeface="Aptos" panose="020B0004020202020204" pitchFamily="34" charset="0"/>
                <a:cs typeface="Times New Roman" panose="02020603050405020304" pitchFamily="18" charset="0"/>
              </a:rPr>
              <a:t> are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the set of skills, attitudes, and knowledge required by educators to support student learning in a technologically rich world, design, and transform classroom practices and enrich their professional development.” (</a:t>
            </a:r>
            <a:r>
              <a:rPr lang="en-US" sz="2800" kern="100" dirty="0" err="1">
                <a:effectLst/>
                <a:latin typeface="Aptos" panose="020B0004020202020204" pitchFamily="34" charset="0"/>
                <a:ea typeface="Aptos" panose="020B0004020202020204" pitchFamily="34" charset="0"/>
                <a:cs typeface="Times New Roman" panose="02020603050405020304" pitchFamily="18" charset="0"/>
              </a:rPr>
              <a:t>Esteve</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-Mon et al., 2020, p.1)</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70899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9EB8-921D-8B4E-C57D-5BAD8A2D5D4B}"/>
              </a:ext>
            </a:extLst>
          </p:cNvPr>
          <p:cNvSpPr>
            <a:spLocks noGrp="1"/>
          </p:cNvSpPr>
          <p:nvPr>
            <p:ph type="title"/>
          </p:nvPr>
        </p:nvSpPr>
        <p:spPr/>
        <p:txBody>
          <a:bodyPr/>
          <a:lstStyle/>
          <a:p>
            <a:r>
              <a:rPr lang="en-US" dirty="0"/>
              <a:t>Four common areas:</a:t>
            </a:r>
            <a:endParaRPr lang="en-CA" dirty="0"/>
          </a:p>
        </p:txBody>
      </p:sp>
      <p:graphicFrame>
        <p:nvGraphicFramePr>
          <p:cNvPr id="7" name="Content Placeholder 2">
            <a:extLst>
              <a:ext uri="{FF2B5EF4-FFF2-40B4-BE49-F238E27FC236}">
                <a16:creationId xmlns:a16="http://schemas.microsoft.com/office/drawing/2014/main" id="{A180F0EB-A676-7B3B-D13C-241B1758CE36}"/>
              </a:ext>
            </a:extLst>
          </p:cNvPr>
          <p:cNvGraphicFramePr>
            <a:graphicFrameLocks noGrp="1"/>
          </p:cNvGraphicFramePr>
          <p:nvPr>
            <p:ph idx="1"/>
          </p:nvPr>
        </p:nvGraphicFramePr>
        <p:xfrm>
          <a:off x="973282" y="2004351"/>
          <a:ext cx="10245436" cy="3987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41CCA38-F608-C7EC-4E5F-7CC04A9036D6}"/>
              </a:ext>
            </a:extLst>
          </p:cNvPr>
          <p:cNvSpPr txBox="1"/>
          <p:nvPr/>
        </p:nvSpPr>
        <p:spPr>
          <a:xfrm>
            <a:off x="6096000" y="6075126"/>
            <a:ext cx="6096000" cy="461665"/>
          </a:xfrm>
          <a:prstGeom prst="rect">
            <a:avLst/>
          </a:prstGeom>
          <a:noFill/>
        </p:spPr>
        <p:txBody>
          <a:bodyPr wrap="square">
            <a:spAutoFit/>
          </a:bodyPr>
          <a:lstStyle/>
          <a:p>
            <a:r>
              <a:rPr lang="fr-FR" sz="2400" dirty="0"/>
              <a:t>(</a:t>
            </a:r>
            <a:r>
              <a:rPr lang="fr-FR" sz="2400" dirty="0" err="1"/>
              <a:t>Esteve</a:t>
            </a:r>
            <a:r>
              <a:rPr lang="fr-FR" sz="2400" dirty="0"/>
              <a:t>-Mon et al., 2020, p. 401)</a:t>
            </a:r>
            <a:endParaRPr lang="en-CA" sz="2400" dirty="0"/>
          </a:p>
        </p:txBody>
      </p:sp>
    </p:spTree>
    <p:extLst>
      <p:ext uri="{BB962C8B-B14F-4D97-AF65-F5344CB8AC3E}">
        <p14:creationId xmlns:p14="http://schemas.microsoft.com/office/powerpoint/2010/main" val="2460796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E2E3A6F5-7386-7612-7154-727CFB58E3EB}"/>
              </a:ext>
            </a:extLst>
          </p:cNvPr>
          <p:cNvGraphicFramePr/>
          <p:nvPr/>
        </p:nvGraphicFramePr>
        <p:xfrm>
          <a:off x="299546" y="0"/>
          <a:ext cx="1189093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0E6ECAA1-8C18-7529-EF01-925D2F34629F}"/>
              </a:ext>
            </a:extLst>
          </p:cNvPr>
          <p:cNvSpPr/>
          <p:nvPr/>
        </p:nvSpPr>
        <p:spPr>
          <a:xfrm>
            <a:off x="-209863" y="5861153"/>
            <a:ext cx="443708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ED7D31">
                    <a:lumMod val="75000"/>
                  </a:srgbClr>
                </a:solidFill>
                <a:effectLst>
                  <a:outerShdw blurRad="38100" dist="19050" dir="2700000" algn="tl" rotWithShape="0">
                    <a:srgbClr val="000000">
                      <a:alpha val="40000"/>
                    </a:srgbClr>
                  </a:outerShdw>
                </a:effectLst>
                <a:uLnTx/>
                <a:uFillTx/>
                <a:latin typeface="Calibri" panose="020F0502020204030204"/>
                <a:ea typeface="+mn-ea"/>
                <a:cs typeface="+mn-cs"/>
              </a:rPr>
              <a:t>8</a:t>
            </a:r>
            <a:r>
              <a:rPr kumimoji="0" lang="en-US" sz="4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 competencies</a:t>
            </a:r>
          </a:p>
        </p:txBody>
      </p:sp>
    </p:spTree>
    <p:extLst>
      <p:ext uri="{BB962C8B-B14F-4D97-AF65-F5344CB8AC3E}">
        <p14:creationId xmlns:p14="http://schemas.microsoft.com/office/powerpoint/2010/main" val="2794675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1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 Custom Slide Template" id="{F6E92D26-C2CD-1A49-9475-8AC19E715EE0}" vid="{2AC9DDA3-9435-3945-BEFC-64FAF4B5C9A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1637</TotalTime>
  <Words>2989</Words>
  <Application>Microsoft Office PowerPoint</Application>
  <PresentationFormat>Widescreen</PresentationFormat>
  <Paragraphs>172</Paragraphs>
  <Slides>29</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Aptos</vt:lpstr>
      <vt:lpstr>Aptos Display</vt:lpstr>
      <vt:lpstr>Arial</vt:lpstr>
      <vt:lpstr>BC Sans</vt:lpstr>
      <vt:lpstr>Calibri</vt:lpstr>
      <vt:lpstr>Helvetica Neue</vt:lpstr>
      <vt:lpstr>Noto Sans</vt:lpstr>
      <vt:lpstr>Noto Sans Light</vt:lpstr>
      <vt:lpstr>Noto Sans Medium</vt:lpstr>
      <vt:lpstr>Noto Sans Thin</vt:lpstr>
      <vt:lpstr>Symbol</vt:lpstr>
      <vt:lpstr>Wingdings</vt:lpstr>
      <vt:lpstr>Office Theme</vt:lpstr>
      <vt:lpstr>1_Office Theme</vt:lpstr>
      <vt:lpstr>Integrating Digital Literacy in Your Classroom</vt:lpstr>
      <vt:lpstr>PowerPoint Presentation</vt:lpstr>
      <vt:lpstr>PowerPoint Presentation</vt:lpstr>
      <vt:lpstr>PowerPoint Presentation</vt:lpstr>
      <vt:lpstr>What skills do you believe are essential for educators to effectively navigate the digital landscape in today’s classrooms?</vt:lpstr>
      <vt:lpstr>What qualities differentiate a proficient digital educator from a traditional educator?</vt:lpstr>
      <vt:lpstr>Digital Teacher Competencies</vt:lpstr>
      <vt:lpstr>Four common areas:</vt:lpstr>
      <vt:lpstr>PowerPoint Presentation</vt:lpstr>
      <vt:lpstr>Ethical and Legal Considerations</vt:lpstr>
      <vt:lpstr>Technology Support</vt:lpstr>
      <vt:lpstr>Information Literacy</vt:lpstr>
      <vt:lpstr>Digital Scholarship</vt:lpstr>
      <vt:lpstr>Communication and Collaboration</vt:lpstr>
      <vt:lpstr>Creation and Curation</vt:lpstr>
      <vt:lpstr>Digital Wellbeing</vt:lpstr>
      <vt:lpstr>Community-based Learning </vt:lpstr>
      <vt:lpstr>PowerPoint Presentation</vt:lpstr>
      <vt:lpstr>My story</vt:lpstr>
      <vt:lpstr>Sharing Stories</vt:lpstr>
      <vt:lpstr>What do you see as challenges for educators in integrating digital literacy into their teaching practice? </vt:lpstr>
      <vt:lpstr>How can these challenges be addressed?</vt:lpstr>
      <vt:lpstr>Considerations</vt:lpstr>
      <vt:lpstr>PowerPoint Presentation</vt:lpstr>
      <vt:lpstr>Guiding questions</vt:lpstr>
      <vt:lpstr>Reference</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Nguyen</dc:creator>
  <cp:lastModifiedBy>Gwen Nguyen</cp:lastModifiedBy>
  <cp:revision>1</cp:revision>
  <dcterms:created xsi:type="dcterms:W3CDTF">2024-04-12T19:55:34Z</dcterms:created>
  <dcterms:modified xsi:type="dcterms:W3CDTF">2024-05-09T15:30:06Z</dcterms:modified>
</cp:coreProperties>
</file>